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59" r:id="rId5"/>
    <p:sldId id="258" r:id="rId6"/>
    <p:sldId id="27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8" r:id="rId22"/>
    <p:sldId id="274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51" d="100"/>
          <a:sy n="51" d="100"/>
        </p:scale>
        <p:origin x="-108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МКОУ Витинская основная общеобразовательная школа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629464"/>
          </a:xfrm>
        </p:spPr>
        <p:txBody>
          <a:bodyPr>
            <a:normAutofit fontScale="62500" lnSpcReduction="20000"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Исследование: «Исследование соков на наличие химических добавок».</a:t>
            </a:r>
          </a:p>
          <a:p>
            <a:endParaRPr lang="ru-RU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Выполнила:</a:t>
            </a:r>
          </a:p>
          <a:p>
            <a:r>
              <a:rPr lang="ru-RU" sz="2800" dirty="0" err="1" smtClean="0"/>
              <a:t>Девятникова</a:t>
            </a:r>
            <a:r>
              <a:rPr lang="ru-RU" sz="2800" dirty="0" smtClean="0"/>
              <a:t> Валерия, Власов Егор- 7 класс </a:t>
            </a:r>
          </a:p>
          <a:p>
            <a:r>
              <a:rPr lang="ru-RU" sz="2800" dirty="0" smtClean="0"/>
              <a:t>Руководитель: Басалаева М.П.</a:t>
            </a:r>
          </a:p>
          <a:p>
            <a:endParaRPr lang="ru-RU" sz="2800" dirty="0" smtClean="0"/>
          </a:p>
          <a:p>
            <a:pPr algn="ctr"/>
            <a:r>
              <a:rPr lang="ru-RU" sz="2800" dirty="0" smtClean="0"/>
              <a:t>                                                  </a:t>
            </a:r>
            <a:r>
              <a:rPr lang="ru-RU" sz="2800" dirty="0" smtClean="0"/>
              <a:t>2017г</a:t>
            </a:r>
            <a:r>
              <a:rPr lang="ru-RU" sz="2800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4114800" cy="6858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Приобрели соки: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3. «</a:t>
            </a:r>
            <a:r>
              <a:rPr lang="ru-RU" dirty="0" err="1" smtClean="0">
                <a:solidFill>
                  <a:srgbClr val="FF0000"/>
                </a:solidFill>
              </a:rPr>
              <a:t>Фруто</a:t>
            </a:r>
            <a:r>
              <a:rPr lang="ru-RU" dirty="0" smtClean="0">
                <a:solidFill>
                  <a:srgbClr val="FF0000"/>
                </a:solidFill>
              </a:rPr>
              <a:t> Няня» Яблоко-персик.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Documents and Settings\Школа\Рабочий стол\P10408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9" y="0"/>
            <a:ext cx="450056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4114800" cy="6858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Приобрели соки: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4. «Да!»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Мультифрукт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Documents and Settings\Школа\Рабочий стол\P10408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6239" y="0"/>
            <a:ext cx="4557761" cy="6863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971924" cy="6858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Приобрели соки: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5. «Моя семья»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Персик-абрикос.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Documents and Settings\Школа\Рабочий стол\P10408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7" y="0"/>
            <a:ext cx="478631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 и производители соков.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" y="500043"/>
          <a:ext cx="9144002" cy="635795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71539"/>
                <a:gridCol w="4214842"/>
                <a:gridCol w="1357322"/>
                <a:gridCol w="2500299"/>
              </a:tblGrid>
              <a:tr h="674006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r>
                        <a:rPr lang="ru-RU" baseline="0" dirty="0" smtClean="0"/>
                        <a:t> сока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Состав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Производители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 производства.</a:t>
                      </a:r>
                      <a:endParaRPr lang="ru-RU" dirty="0"/>
                    </a:p>
                  </a:txBody>
                  <a:tcPr/>
                </a:tc>
              </a:tr>
              <a:tr h="112334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«Тема»</a:t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детский сок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Яблочный</a:t>
                      </a:r>
                      <a:r>
                        <a:rPr lang="ru-RU" sz="1600" baseline="0" dirty="0" smtClean="0"/>
                        <a:t> сок, шиповый сок.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ООО</a:t>
                      </a:r>
                      <a:r>
                        <a:rPr lang="ru-RU" sz="1600" baseline="0" dirty="0" smtClean="0"/>
                        <a:t> «</a:t>
                      </a:r>
                      <a:r>
                        <a:rPr lang="ru-RU" sz="1600" baseline="0" dirty="0" err="1" smtClean="0"/>
                        <a:t>Теледиск-Холдинг</a:t>
                      </a:r>
                      <a:r>
                        <a:rPr lang="ru-RU" sz="1600" baseline="0" dirty="0" smtClean="0"/>
                        <a:t>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Россия, Московская</a:t>
                      </a:r>
                      <a:r>
                        <a:rPr lang="ru-RU" sz="1600" baseline="0" dirty="0" smtClean="0"/>
                        <a:t> область, Дмитровский район, деревня Аладьино.</a:t>
                      </a:r>
                      <a:endParaRPr lang="ru-RU" sz="1600" dirty="0"/>
                    </a:p>
                  </a:txBody>
                  <a:tcPr/>
                </a:tc>
              </a:tr>
              <a:tr h="112334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«Красавчик»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Яблочное</a:t>
                      </a:r>
                      <a:r>
                        <a:rPr lang="ru-RU" sz="1600" baseline="0" dirty="0" smtClean="0"/>
                        <a:t> пюре, абрикосовое пюре, яблочный сок, сахар, регулятор кислотности -лимонная кислота, вода. </a:t>
                      </a:r>
                      <a:r>
                        <a:rPr lang="ru-RU" sz="1600" baseline="0" dirty="0" err="1" smtClean="0"/>
                        <a:t>Концетрированные</a:t>
                      </a:r>
                      <a:r>
                        <a:rPr lang="ru-RU" sz="1600" baseline="0" dirty="0" smtClean="0"/>
                        <a:t> соки и пюре.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ООО «</a:t>
                      </a:r>
                      <a:r>
                        <a:rPr lang="ru-RU" sz="1600" dirty="0" err="1" smtClean="0"/>
                        <a:t>Санфрут</a:t>
                      </a:r>
                      <a:r>
                        <a:rPr lang="ru-RU" sz="1600" dirty="0" smtClean="0"/>
                        <a:t>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Россия, город Пермь, улица Промышленная, 96</a:t>
                      </a:r>
                      <a:endParaRPr lang="ru-RU" sz="1600" dirty="0"/>
                    </a:p>
                  </a:txBody>
                  <a:tcPr/>
                </a:tc>
              </a:tr>
              <a:tr h="107821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«</a:t>
                      </a:r>
                      <a:r>
                        <a:rPr lang="ru-RU" sz="1600" dirty="0" err="1" smtClean="0"/>
                        <a:t>Фруто</a:t>
                      </a:r>
                      <a:r>
                        <a:rPr lang="ru-RU" sz="1600" dirty="0" smtClean="0"/>
                        <a:t> Няня»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Сок из яблок,</a:t>
                      </a:r>
                      <a:r>
                        <a:rPr lang="ru-RU" sz="1600" baseline="0" dirty="0" smtClean="0"/>
                        <a:t> пюре из персиков.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ОАО «Прогресс»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Россия, город Липецк, улица Ангарская, Владение 2.</a:t>
                      </a:r>
                      <a:endParaRPr lang="ru-RU" sz="1600" dirty="0"/>
                    </a:p>
                  </a:txBody>
                  <a:tcPr/>
                </a:tc>
              </a:tr>
              <a:tr h="149247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«Да»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Концентрированные соки: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апельсиновый,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ананасовый , яблочный , </a:t>
                      </a:r>
                      <a:r>
                        <a:rPr lang="ru-RU" sz="1600" baseline="0" dirty="0" smtClean="0"/>
                        <a:t>мандариновый , грейпфрутовый, лимонный, сок </a:t>
                      </a:r>
                      <a:r>
                        <a:rPr lang="ru-RU" sz="1600" baseline="0" dirty="0" err="1" smtClean="0"/>
                        <a:t>маракуйи</a:t>
                      </a:r>
                      <a:r>
                        <a:rPr lang="ru-RU" sz="1600" baseline="0" dirty="0" smtClean="0"/>
                        <a:t>, банановое пюре, пюре манго, лимонная кислота, вода, сахарный сироп.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(А)</a:t>
                      </a:r>
                      <a:r>
                        <a:rPr lang="ru-RU" sz="1600" baseline="0" dirty="0" smtClean="0"/>
                        <a:t> ООО «СП </a:t>
                      </a:r>
                      <a:r>
                        <a:rPr lang="ru-RU" sz="1600" baseline="0" dirty="0" err="1" smtClean="0"/>
                        <a:t>Нидан-Экофрукт</a:t>
                      </a:r>
                      <a:r>
                        <a:rPr lang="ru-RU" sz="1600" baseline="0" dirty="0" smtClean="0"/>
                        <a:t>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Россия, город Новосибирск,</a:t>
                      </a:r>
                      <a:r>
                        <a:rPr lang="ru-RU" sz="1600" baseline="0" dirty="0" smtClean="0"/>
                        <a:t> улица Окружная 36 (кремовый цвет)</a:t>
                      </a:r>
                      <a:endParaRPr lang="ru-RU" sz="1600" dirty="0"/>
                    </a:p>
                  </a:txBody>
                  <a:tcPr/>
                </a:tc>
              </a:tr>
              <a:tr h="86657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«Моя</a:t>
                      </a:r>
                      <a:r>
                        <a:rPr lang="ru-RU" sz="1600" baseline="0" dirty="0" smtClean="0"/>
                        <a:t> Семья»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Персиковое пюре, абрикосовое пюре, сахарный сироп, лимонная кислота, вода.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ООО</a:t>
                      </a:r>
                      <a:r>
                        <a:rPr lang="ru-RU" sz="1600" baseline="0" dirty="0" smtClean="0"/>
                        <a:t> «СП </a:t>
                      </a:r>
                      <a:r>
                        <a:rPr lang="ru-RU" sz="1600" baseline="0" dirty="0" err="1" smtClean="0"/>
                        <a:t>Нидан-Экофрукт</a:t>
                      </a:r>
                      <a:r>
                        <a:rPr lang="ru-RU" sz="1600" baseline="0" dirty="0" smtClean="0"/>
                        <a:t>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Россия, город Новосибирск, улица Окружная, 36.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571500"/>
            <a:ext cx="8229600" cy="1143000"/>
          </a:xfrm>
        </p:spPr>
        <p:txBody>
          <a:bodyPr/>
          <a:lstStyle/>
          <a:p>
            <a:r>
              <a:rPr lang="ru-RU" dirty="0" smtClean="0"/>
              <a:t>Исследование состава сока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642918"/>
          <a:ext cx="82296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72"/>
                <a:gridCol w="1071570"/>
                <a:gridCol w="1071570"/>
                <a:gridCol w="1143008"/>
                <a:gridCol w="857256"/>
                <a:gridCol w="94292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Исследуемый</a:t>
                      </a:r>
                      <a:r>
                        <a:rPr lang="ru-RU" baseline="0" dirty="0" smtClean="0"/>
                        <a:t> критерий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«Тёма»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«Красавчик»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</a:t>
                      </a:r>
                      <a:r>
                        <a:rPr lang="ru-RU" dirty="0" err="1" smtClean="0"/>
                        <a:t>Фруто</a:t>
                      </a:r>
                      <a:r>
                        <a:rPr lang="ru-RU" dirty="0" smtClean="0"/>
                        <a:t> няня»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«Да!»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«Моя семья»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Наличие красителей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-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+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-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+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+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Наличие </a:t>
                      </a:r>
                      <a:r>
                        <a:rPr lang="ru-RU" dirty="0" err="1" smtClean="0"/>
                        <a:t>ароматизаторов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-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+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-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-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+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Наличие </a:t>
                      </a:r>
                      <a:r>
                        <a:rPr lang="ru-RU" dirty="0" err="1" smtClean="0"/>
                        <a:t>подсластителей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-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-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-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-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-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E:\DCIM\104_PANA\P1040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143248"/>
            <a:ext cx="5593980" cy="3714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36745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Сравнение состава с результатом сока «Да».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571480"/>
          <a:ext cx="82296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Критерий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Указанный</a:t>
                      </a:r>
                      <a:r>
                        <a:rPr lang="ru-RU" baseline="0" dirty="0" smtClean="0"/>
                        <a:t>  на упаковке состав  сока.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Состав</a:t>
                      </a:r>
                      <a:r>
                        <a:rPr lang="ru-RU" baseline="0" dirty="0" smtClean="0"/>
                        <a:t> по результатам исследования.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Наличие красителей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+</a:t>
                      </a:r>
                      <a:endParaRPr lang="ru-RU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Наличие </a:t>
                      </a:r>
                      <a:r>
                        <a:rPr lang="ru-RU" dirty="0" err="1" smtClean="0"/>
                        <a:t>ароматизаторов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-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-</a:t>
                      </a:r>
                      <a:endParaRPr lang="ru-RU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Наличие </a:t>
                      </a:r>
                      <a:r>
                        <a:rPr lang="ru-RU" dirty="0" err="1" smtClean="0"/>
                        <a:t>подсластителей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-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-</a:t>
                      </a:r>
                      <a:endParaRPr lang="ru-RU" sz="4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E:\DCIM\104_PANA\P10408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6515" y="3643314"/>
            <a:ext cx="4840939" cy="321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Сравнение состава с результатом сока «Красавчик».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214422"/>
          <a:ext cx="82296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Критерий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Указанный</a:t>
                      </a:r>
                      <a:r>
                        <a:rPr lang="ru-RU" baseline="0" dirty="0" smtClean="0"/>
                        <a:t>  на упаковке состав  сока.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Состав</a:t>
                      </a:r>
                      <a:r>
                        <a:rPr lang="ru-RU" baseline="0" dirty="0" smtClean="0"/>
                        <a:t> по результатам исследования.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Наличие красителей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+</a:t>
                      </a:r>
                      <a:endParaRPr lang="ru-RU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Наличие </a:t>
                      </a:r>
                      <a:r>
                        <a:rPr lang="ru-RU" dirty="0" err="1" smtClean="0"/>
                        <a:t>ароматизаторов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-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+</a:t>
                      </a:r>
                      <a:endParaRPr lang="ru-RU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Наличие </a:t>
                      </a:r>
                      <a:r>
                        <a:rPr lang="ru-RU" dirty="0" err="1" smtClean="0"/>
                        <a:t>подсластителей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-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-</a:t>
                      </a:r>
                      <a:endParaRPr lang="ru-RU" sz="4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E:\DCIM\104_PANA\P1040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343717"/>
            <a:ext cx="3786214" cy="2514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410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Сравнение состава с результатом сока «Тёма».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785794"/>
          <a:ext cx="82296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Критерий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Указанный</a:t>
                      </a:r>
                      <a:r>
                        <a:rPr lang="ru-RU" baseline="0" dirty="0" smtClean="0"/>
                        <a:t>  на упаковке состав  сока.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Состав</a:t>
                      </a:r>
                      <a:r>
                        <a:rPr lang="ru-RU" baseline="0" dirty="0" smtClean="0"/>
                        <a:t> по результатам исследования.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Наличие красителей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-</a:t>
                      </a:r>
                      <a:endParaRPr lang="ru-RU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Наличие </a:t>
                      </a:r>
                      <a:r>
                        <a:rPr lang="ru-RU" dirty="0" err="1" smtClean="0"/>
                        <a:t>ароматизаторов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-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-</a:t>
                      </a:r>
                      <a:endParaRPr lang="ru-RU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Наличие </a:t>
                      </a:r>
                      <a:r>
                        <a:rPr lang="ru-RU" dirty="0" err="1" smtClean="0"/>
                        <a:t>подсластителей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-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-</a:t>
                      </a:r>
                      <a:endParaRPr lang="ru-RU" sz="4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E:\DCIM\104_PANA\P10408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357422" y="4033826"/>
            <a:ext cx="4252874" cy="2824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8675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Сравнение состава с результатом сока «Моя семья».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071546"/>
          <a:ext cx="82296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Критерий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Указанный</a:t>
                      </a:r>
                      <a:r>
                        <a:rPr lang="ru-RU" baseline="0" dirty="0" smtClean="0"/>
                        <a:t>  на упаковке состав  сока.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Состав</a:t>
                      </a:r>
                      <a:r>
                        <a:rPr lang="ru-RU" baseline="0" dirty="0" smtClean="0"/>
                        <a:t> по результатам исследования.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Наличие красителей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+</a:t>
                      </a:r>
                      <a:endParaRPr lang="ru-RU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Наличие </a:t>
                      </a:r>
                      <a:r>
                        <a:rPr lang="ru-RU" dirty="0" err="1" smtClean="0"/>
                        <a:t>ароматизаторов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-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+</a:t>
                      </a:r>
                      <a:endParaRPr lang="ru-RU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Наличие </a:t>
                      </a:r>
                      <a:r>
                        <a:rPr lang="ru-RU" dirty="0" err="1" smtClean="0"/>
                        <a:t>подсластителей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-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-</a:t>
                      </a:r>
                      <a:endParaRPr lang="ru-RU" sz="4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E:\DCIM\104_PANA\P10408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164424"/>
            <a:ext cx="4056209" cy="2693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9389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Сравнение состава с результатом сока «</a:t>
            </a:r>
            <a:r>
              <a:rPr lang="ru-RU" sz="4000" dirty="0" err="1" smtClean="0"/>
              <a:t>Фруто</a:t>
            </a:r>
            <a:r>
              <a:rPr lang="ru-RU" sz="4000" dirty="0" smtClean="0"/>
              <a:t> няня».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142984"/>
          <a:ext cx="82296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Критерий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Указанный</a:t>
                      </a:r>
                      <a:r>
                        <a:rPr lang="ru-RU" baseline="0" dirty="0" smtClean="0"/>
                        <a:t>  на упаковке состав  сока.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Состав</a:t>
                      </a:r>
                      <a:r>
                        <a:rPr lang="ru-RU" baseline="0" dirty="0" smtClean="0"/>
                        <a:t> по результатам исследования.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Наличие красителей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-</a:t>
                      </a:r>
                      <a:endParaRPr lang="ru-RU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Наличие </a:t>
                      </a:r>
                      <a:r>
                        <a:rPr lang="ru-RU" dirty="0" err="1" smtClean="0"/>
                        <a:t>ароматизаторов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-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-</a:t>
                      </a:r>
                      <a:endParaRPr lang="ru-RU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Наличие </a:t>
                      </a:r>
                      <a:r>
                        <a:rPr lang="ru-RU" dirty="0" err="1" smtClean="0"/>
                        <a:t>подсластителей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-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-</a:t>
                      </a:r>
                      <a:endParaRPr lang="ru-RU" sz="4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E:\DCIM\104_PANA\P10408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214546" y="4238652"/>
            <a:ext cx="3944430" cy="2619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		Мы все любим соки. Их разнообразие на прилавках, иногда, приводить в растерянность. </a:t>
            </a:r>
          </a:p>
          <a:p>
            <a:pPr algn="just">
              <a:buNone/>
            </a:pPr>
            <a:r>
              <a:rPr lang="ru-RU" dirty="0" smtClean="0"/>
              <a:t>		Всегда хочется купить дешевле и вкуснее. </a:t>
            </a:r>
          </a:p>
          <a:p>
            <a:pPr algn="just">
              <a:buNone/>
            </a:pPr>
            <a:r>
              <a:rPr lang="ru-RU" dirty="0" smtClean="0"/>
              <a:t> 		Но полезны ли эти соки? На этот вопрос я и решила ответить. 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Интересные факты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 все производители указывают в составе наличие химических добавок. </a:t>
            </a:r>
          </a:p>
          <a:p>
            <a:r>
              <a:rPr lang="ru-RU" dirty="0" smtClean="0"/>
              <a:t>К таким относятся производители соков:</a:t>
            </a:r>
          </a:p>
          <a:p>
            <a:pPr marL="514350" indent="-514350">
              <a:buAutoNum type="arabicPeriod"/>
            </a:pPr>
            <a:r>
              <a:rPr lang="ru-RU" dirty="0" smtClean="0"/>
              <a:t>«Да!» - не указано наличие красителей.</a:t>
            </a:r>
          </a:p>
          <a:p>
            <a:pPr marL="514350" indent="-514350">
              <a:buAutoNum type="arabicPeriod"/>
            </a:pPr>
            <a:r>
              <a:rPr lang="ru-RU" dirty="0" smtClean="0"/>
              <a:t>«Моя семья» – не указаны наличие красителей и </a:t>
            </a:r>
            <a:r>
              <a:rPr lang="ru-RU" dirty="0" err="1" smtClean="0"/>
              <a:t>ароматизаторов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 smtClean="0"/>
              <a:t>«Красавчик» - не указаны наличие красителей и </a:t>
            </a:r>
            <a:r>
              <a:rPr lang="ru-RU" dirty="0" err="1" smtClean="0"/>
              <a:t>ароматизаторов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трех соках мы обнаружили красители.</a:t>
            </a:r>
          </a:p>
          <a:p>
            <a:r>
              <a:rPr lang="ru-RU" dirty="0" smtClean="0"/>
              <a:t>В двух соках нашли ароматизатор.</a:t>
            </a:r>
          </a:p>
          <a:p>
            <a:r>
              <a:rPr lang="ru-RU" dirty="0" smtClean="0"/>
              <a:t>Подсластителей не обнаружили.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Наша гипотеза подтвердилась.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Совет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C00000"/>
                </a:solidFill>
              </a:rPr>
              <a:t>Пейте соки «Тёма» и «</a:t>
            </a:r>
            <a:r>
              <a:rPr lang="ru-RU" sz="6000" dirty="0" err="1" smtClean="0">
                <a:solidFill>
                  <a:srgbClr val="C00000"/>
                </a:solidFill>
              </a:rPr>
              <a:t>Фруто</a:t>
            </a:r>
            <a:r>
              <a:rPr lang="ru-RU" sz="6000" dirty="0" smtClean="0">
                <a:solidFill>
                  <a:srgbClr val="C00000"/>
                </a:solidFill>
              </a:rPr>
              <a:t> няня»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928934"/>
            <a:ext cx="7758138" cy="1939094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/>
              <a:t>Спасибо за</a:t>
            </a:r>
            <a:br>
              <a:rPr lang="ru-RU" sz="9600" dirty="0" smtClean="0"/>
            </a:br>
            <a:r>
              <a:rPr lang="ru-RU" sz="9600" dirty="0" smtClean="0"/>
              <a:t> внимание!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Выявить наличие в соках химических добавок: красителей,  </a:t>
            </a:r>
            <a:r>
              <a:rPr lang="ru-RU" dirty="0" err="1" smtClean="0"/>
              <a:t>ароматизаторов</a:t>
            </a:r>
            <a:r>
              <a:rPr lang="ru-RU" dirty="0" smtClean="0"/>
              <a:t> и </a:t>
            </a:r>
            <a:r>
              <a:rPr lang="ru-RU" dirty="0" err="1" smtClean="0"/>
              <a:t>подсластителей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Большинство натуральных соков имеют химические добавки: ароматизаторы, красители и подсластители.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Выявить наличие </a:t>
            </a:r>
            <a:r>
              <a:rPr lang="ru-RU" dirty="0" err="1" smtClean="0"/>
              <a:t>ароматизаторов</a:t>
            </a:r>
            <a:r>
              <a:rPr lang="ru-RU" dirty="0" smtClean="0"/>
              <a:t> в натуральных соках.</a:t>
            </a:r>
          </a:p>
          <a:p>
            <a:r>
              <a:rPr lang="ru-RU" dirty="0" smtClean="0"/>
              <a:t>Выявить наличие </a:t>
            </a:r>
            <a:r>
              <a:rPr lang="ru-RU" dirty="0" err="1" smtClean="0"/>
              <a:t>подсластителей</a:t>
            </a:r>
            <a:r>
              <a:rPr lang="ru-RU" dirty="0" smtClean="0"/>
              <a:t> в натуральных соках.</a:t>
            </a:r>
          </a:p>
          <a:p>
            <a:r>
              <a:rPr lang="ru-RU" dirty="0" smtClean="0"/>
              <a:t>Выявить наличие красителей в натуральных соках.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Методы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Покупка нескольких соков.</a:t>
            </a:r>
          </a:p>
          <a:p>
            <a:r>
              <a:rPr lang="ru-RU" dirty="0" smtClean="0"/>
              <a:t>Выявить наличие в соках ароматизаторов, красителей и подсластителей.</a:t>
            </a:r>
          </a:p>
          <a:p>
            <a:r>
              <a:rPr lang="ru-RU" dirty="0" smtClean="0"/>
              <a:t>Сравнила указанный состав на упаковке с результатом исследования.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Ход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Приобрела соки пяти производителей.</a:t>
            </a:r>
          </a:p>
          <a:p>
            <a:r>
              <a:rPr lang="ru-RU" dirty="0" smtClean="0"/>
              <a:t>Выписала состав и производителей.</a:t>
            </a:r>
          </a:p>
          <a:p>
            <a:r>
              <a:rPr lang="ru-RU" dirty="0" smtClean="0"/>
              <a:t>Исследовала состав соков по трём критериям.</a:t>
            </a:r>
          </a:p>
          <a:p>
            <a:r>
              <a:rPr lang="ru-RU" dirty="0" smtClean="0"/>
              <a:t>Выводы.</a:t>
            </a:r>
          </a:p>
          <a:p>
            <a:r>
              <a:rPr lang="ru-RU" dirty="0" smtClean="0"/>
              <a:t>Оформила исследование.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4114800" cy="6858000"/>
          </a:xfrm>
        </p:spPr>
        <p:txBody>
          <a:bodyPr>
            <a:normAutofit/>
          </a:bodyPr>
          <a:lstStyle/>
          <a:p>
            <a:r>
              <a:rPr lang="ru-RU" dirty="0" smtClean="0"/>
              <a:t>Приобрели соки: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1. «Тёма» яблоко-шиповник.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31" name="Picture 7" descr="C:\Documents and Settings\Школа\Рабочий стол\P10408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9859" y="1"/>
            <a:ext cx="455414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4114800" cy="6858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Приобрели соки: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2. «Красавчик» Яблоко-абрикос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«нектар».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Школа\Рабочий стол\P10408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8982" y="0"/>
            <a:ext cx="455414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223</TotalTime>
  <Words>632</Words>
  <Application>Microsoft Office PowerPoint</Application>
  <PresentationFormat>Экран (4:3)</PresentationFormat>
  <Paragraphs>168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МКОУ Витинская основная общеобразовательная школа</vt:lpstr>
      <vt:lpstr>Актуальность </vt:lpstr>
      <vt:lpstr>Цель:</vt:lpstr>
      <vt:lpstr>Гипотеза</vt:lpstr>
      <vt:lpstr>Задачи.</vt:lpstr>
      <vt:lpstr>Методы исследования</vt:lpstr>
      <vt:lpstr>Ход исследования</vt:lpstr>
      <vt:lpstr>Приобрели соки:    1. «Тёма» яблоко-шиповник.</vt:lpstr>
      <vt:lpstr>Приобрели соки:     2. «Красавчик» Яблоко-абрикос «нектар».</vt:lpstr>
      <vt:lpstr>Приобрели соки:     3. «Фруто Няня» Яблоко-персик. </vt:lpstr>
      <vt:lpstr>Приобрели соки:     4. «Да!»  Мультифрукт. </vt:lpstr>
      <vt:lpstr>Приобрели соки:     5. «Моя семья»  Персик-абрикос. </vt:lpstr>
      <vt:lpstr>Состав и производители соков.</vt:lpstr>
      <vt:lpstr>Исследование состава сока</vt:lpstr>
      <vt:lpstr>Сравнение состава с результатом сока «Да».</vt:lpstr>
      <vt:lpstr>Сравнение состава с результатом сока «Красавчик».</vt:lpstr>
      <vt:lpstr>Сравнение состава с результатом сока «Тёма».</vt:lpstr>
      <vt:lpstr>Сравнение состава с результатом сока «Моя семья».</vt:lpstr>
      <vt:lpstr>Сравнение состава с результатом сока «Фруто няня».</vt:lpstr>
      <vt:lpstr>Интересные факты</vt:lpstr>
      <vt:lpstr>Выводы </vt:lpstr>
      <vt:lpstr>Совет </vt:lpstr>
      <vt:lpstr>Спасибо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Витинская основная общеобразовательная школа</dc:title>
  <cp:lastModifiedBy>мила</cp:lastModifiedBy>
  <cp:revision>14</cp:revision>
  <dcterms:modified xsi:type="dcterms:W3CDTF">2019-12-13T12:50:10Z</dcterms:modified>
</cp:coreProperties>
</file>