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4" r:id="rId6"/>
    <p:sldMasterId id="2147483736" r:id="rId7"/>
    <p:sldMasterId id="2147483749" r:id="rId8"/>
  </p:sldMasterIdLst>
  <p:notesMasterIdLst>
    <p:notesMasterId r:id="rId25"/>
  </p:notesMasterIdLst>
  <p:sldIdLst>
    <p:sldId id="256" r:id="rId9"/>
    <p:sldId id="257" r:id="rId10"/>
    <p:sldId id="258" r:id="rId11"/>
    <p:sldId id="264" r:id="rId12"/>
    <p:sldId id="265" r:id="rId13"/>
    <p:sldId id="261" r:id="rId14"/>
    <p:sldId id="259" r:id="rId15"/>
    <p:sldId id="260" r:id="rId16"/>
    <p:sldId id="262" r:id="rId17"/>
    <p:sldId id="263" r:id="rId18"/>
    <p:sldId id="266" r:id="rId19"/>
    <p:sldId id="267" r:id="rId20"/>
    <p:sldId id="268" r:id="rId21"/>
    <p:sldId id="269" r:id="rId22"/>
    <p:sldId id="270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26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99" algn="l" defTabSz="9126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601" algn="l" defTabSz="9126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902" algn="l" defTabSz="9126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201" algn="l" defTabSz="9126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503" algn="l" defTabSz="9126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802" algn="l" defTabSz="9126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095" algn="l" defTabSz="9126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401" algn="l" defTabSz="9126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B78E-FCF2-4625-BCFD-856114E01537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B9A1A-4EDB-46EA-8DDF-54B13A089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6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99" algn="l" defTabSz="9126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601" algn="l" defTabSz="9126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902" algn="l" defTabSz="9126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201" algn="l" defTabSz="9126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503" algn="l" defTabSz="9126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802" algn="l" defTabSz="9126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095" algn="l" defTabSz="9126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401" algn="l" defTabSz="9126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2D31C750-4C33-4D3B-9172-44514B783FF9}" type="slidenum">
              <a:rPr lang="en-GB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70CEE9D7-E121-4EB8-9A53-95DF482556B1}" type="slidenum">
              <a:rPr lang="en-GB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3000" y="676275"/>
            <a:ext cx="4570413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CC40C564-2448-4895-88F3-C567C11455D1}" type="slidenum">
              <a:rPr lang="en-GB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43000" y="676275"/>
            <a:ext cx="4570413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20E8B25D-9A56-477A-BF22-89DA6B6A547A}" type="slidenum">
              <a:rPr lang="en-GB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43000" y="676275"/>
            <a:ext cx="4570413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4FD7B595-C848-4187-A6C6-0F594BF0B16A}" type="slidenum">
              <a:rPr lang="en-GB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952" indent="0" algn="ctr">
              <a:buNone/>
              <a:defRPr/>
            </a:lvl2pPr>
            <a:lvl3pPr marL="827905" indent="0" algn="ctr">
              <a:buNone/>
              <a:defRPr/>
            </a:lvl3pPr>
            <a:lvl4pPr marL="1241858" indent="0" algn="ctr">
              <a:buNone/>
              <a:defRPr/>
            </a:lvl4pPr>
            <a:lvl5pPr marL="1655811" indent="0" algn="ctr">
              <a:buNone/>
              <a:defRPr/>
            </a:lvl5pPr>
            <a:lvl6pPr marL="2069765" indent="0" algn="ctr">
              <a:buNone/>
              <a:defRPr/>
            </a:lvl6pPr>
            <a:lvl7pPr marL="2483718" indent="0" algn="ctr">
              <a:buNone/>
              <a:defRPr/>
            </a:lvl7pPr>
            <a:lvl8pPr marL="2897669" indent="0" algn="ctr">
              <a:buNone/>
              <a:defRPr/>
            </a:lvl8pPr>
            <a:lvl9pPr marL="3311625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2227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0021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5840" y="106573"/>
            <a:ext cx="2000160" cy="623009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1" y="106573"/>
            <a:ext cx="5865120" cy="623009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48507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106573"/>
            <a:ext cx="7806240" cy="1143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43818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081" indent="0" algn="ctr">
              <a:buNone/>
              <a:defRPr/>
            </a:lvl2pPr>
            <a:lvl3pPr marL="828163" indent="0" algn="ctr">
              <a:buNone/>
              <a:defRPr/>
            </a:lvl3pPr>
            <a:lvl4pPr marL="1242244" indent="0" algn="ctr">
              <a:buNone/>
              <a:defRPr/>
            </a:lvl4pPr>
            <a:lvl5pPr marL="1656326" indent="0" algn="ctr">
              <a:buNone/>
              <a:defRPr/>
            </a:lvl5pPr>
            <a:lvl6pPr marL="2070409" indent="0" algn="ctr">
              <a:buNone/>
              <a:defRPr/>
            </a:lvl6pPr>
            <a:lvl7pPr marL="2484490" indent="0" algn="ctr">
              <a:buNone/>
              <a:defRPr/>
            </a:lvl7pPr>
            <a:lvl8pPr marL="2898571" indent="0" algn="ctr">
              <a:buNone/>
              <a:defRPr/>
            </a:lvl8pPr>
            <a:lvl9pPr marL="3312655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14970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7291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8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081" indent="0">
              <a:buNone/>
              <a:defRPr sz="1600"/>
            </a:lvl2pPr>
            <a:lvl3pPr marL="828163" indent="0">
              <a:buNone/>
              <a:defRPr sz="1500"/>
            </a:lvl3pPr>
            <a:lvl4pPr marL="1242244" indent="0">
              <a:buNone/>
              <a:defRPr sz="1300"/>
            </a:lvl4pPr>
            <a:lvl5pPr marL="1656326" indent="0">
              <a:buNone/>
              <a:defRPr sz="1300"/>
            </a:lvl5pPr>
            <a:lvl6pPr marL="2070409" indent="0">
              <a:buNone/>
              <a:defRPr sz="1300"/>
            </a:lvl6pPr>
            <a:lvl7pPr marL="2484490" indent="0">
              <a:buNone/>
              <a:defRPr sz="1300"/>
            </a:lvl7pPr>
            <a:lvl8pPr marL="2898571" indent="0">
              <a:buNone/>
              <a:defRPr sz="1300"/>
            </a:lvl8pPr>
            <a:lvl9pPr marL="3312655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93361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7840" y="2017652"/>
            <a:ext cx="3774240" cy="43190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0325" y="2017652"/>
            <a:ext cx="3775680" cy="43190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3436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85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081" indent="0">
              <a:buNone/>
              <a:defRPr sz="1800" b="1"/>
            </a:lvl2pPr>
            <a:lvl3pPr marL="828163" indent="0">
              <a:buNone/>
              <a:defRPr sz="1600" b="1"/>
            </a:lvl3pPr>
            <a:lvl4pPr marL="1242244" indent="0">
              <a:buNone/>
              <a:defRPr sz="1500" b="1"/>
            </a:lvl4pPr>
            <a:lvl5pPr marL="1656326" indent="0">
              <a:buNone/>
              <a:defRPr sz="1500" b="1"/>
            </a:lvl5pPr>
            <a:lvl6pPr marL="2070409" indent="0">
              <a:buNone/>
              <a:defRPr sz="1500" b="1"/>
            </a:lvl6pPr>
            <a:lvl7pPr marL="2484490" indent="0">
              <a:buNone/>
              <a:defRPr sz="1500" b="1"/>
            </a:lvl7pPr>
            <a:lvl8pPr marL="2898571" indent="0">
              <a:buNone/>
              <a:defRPr sz="1500" b="1"/>
            </a:lvl8pPr>
            <a:lvl9pPr marL="3312655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081" indent="0">
              <a:buNone/>
              <a:defRPr sz="1800" b="1"/>
            </a:lvl2pPr>
            <a:lvl3pPr marL="828163" indent="0">
              <a:buNone/>
              <a:defRPr sz="1600" b="1"/>
            </a:lvl3pPr>
            <a:lvl4pPr marL="1242244" indent="0">
              <a:buNone/>
              <a:defRPr sz="1500" b="1"/>
            </a:lvl4pPr>
            <a:lvl5pPr marL="1656326" indent="0">
              <a:buNone/>
              <a:defRPr sz="1500" b="1"/>
            </a:lvl5pPr>
            <a:lvl6pPr marL="2070409" indent="0">
              <a:buNone/>
              <a:defRPr sz="1500" b="1"/>
            </a:lvl6pPr>
            <a:lvl7pPr marL="2484490" indent="0">
              <a:buNone/>
              <a:defRPr sz="1500" b="1"/>
            </a:lvl7pPr>
            <a:lvl8pPr marL="2898571" indent="0">
              <a:buNone/>
              <a:defRPr sz="1500" b="1"/>
            </a:lvl8pPr>
            <a:lvl9pPr marL="3312655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34956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2426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52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517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06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081" indent="0">
              <a:buNone/>
              <a:defRPr sz="1100"/>
            </a:lvl2pPr>
            <a:lvl3pPr marL="828163" indent="0">
              <a:buNone/>
              <a:defRPr sz="900"/>
            </a:lvl3pPr>
            <a:lvl4pPr marL="1242244" indent="0">
              <a:buNone/>
              <a:defRPr sz="800"/>
            </a:lvl4pPr>
            <a:lvl5pPr marL="1656326" indent="0">
              <a:buNone/>
              <a:defRPr sz="800"/>
            </a:lvl5pPr>
            <a:lvl6pPr marL="2070409" indent="0">
              <a:buNone/>
              <a:defRPr sz="800"/>
            </a:lvl6pPr>
            <a:lvl7pPr marL="2484490" indent="0">
              <a:buNone/>
              <a:defRPr sz="800"/>
            </a:lvl7pPr>
            <a:lvl8pPr marL="2898571" indent="0">
              <a:buNone/>
              <a:defRPr sz="800"/>
            </a:lvl8pPr>
            <a:lvl9pPr marL="3312655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1762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081" indent="0">
              <a:buNone/>
              <a:defRPr sz="2500"/>
            </a:lvl2pPr>
            <a:lvl3pPr marL="828163" indent="0">
              <a:buNone/>
              <a:defRPr sz="2200"/>
            </a:lvl3pPr>
            <a:lvl4pPr marL="1242244" indent="0">
              <a:buNone/>
              <a:defRPr sz="1800"/>
            </a:lvl4pPr>
            <a:lvl5pPr marL="1656326" indent="0">
              <a:buNone/>
              <a:defRPr sz="1800"/>
            </a:lvl5pPr>
            <a:lvl6pPr marL="2070409" indent="0">
              <a:buNone/>
              <a:defRPr sz="1800"/>
            </a:lvl6pPr>
            <a:lvl7pPr marL="2484490" indent="0">
              <a:buNone/>
              <a:defRPr sz="1800"/>
            </a:lvl7pPr>
            <a:lvl8pPr marL="2898571" indent="0">
              <a:buNone/>
              <a:defRPr sz="1800"/>
            </a:lvl8pPr>
            <a:lvl9pPr marL="3312655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081" indent="0">
              <a:buNone/>
              <a:defRPr sz="1100"/>
            </a:lvl2pPr>
            <a:lvl3pPr marL="828163" indent="0">
              <a:buNone/>
              <a:defRPr sz="900"/>
            </a:lvl3pPr>
            <a:lvl4pPr marL="1242244" indent="0">
              <a:buNone/>
              <a:defRPr sz="800"/>
            </a:lvl4pPr>
            <a:lvl5pPr marL="1656326" indent="0">
              <a:buNone/>
              <a:defRPr sz="800"/>
            </a:lvl5pPr>
            <a:lvl6pPr marL="2070409" indent="0">
              <a:buNone/>
              <a:defRPr sz="800"/>
            </a:lvl6pPr>
            <a:lvl7pPr marL="2484490" indent="0">
              <a:buNone/>
              <a:defRPr sz="800"/>
            </a:lvl7pPr>
            <a:lvl8pPr marL="2898571" indent="0">
              <a:buNone/>
              <a:defRPr sz="800"/>
            </a:lvl8pPr>
            <a:lvl9pPr marL="3312655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2639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9047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5840" y="106573"/>
            <a:ext cx="2000160" cy="623009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1" y="106573"/>
            <a:ext cx="5865120" cy="623009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91429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106573"/>
            <a:ext cx="7806240" cy="1143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89274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253" indent="0" algn="ctr">
              <a:buNone/>
              <a:defRPr/>
            </a:lvl2pPr>
            <a:lvl3pPr marL="828506" indent="0" algn="ctr">
              <a:buNone/>
              <a:defRPr/>
            </a:lvl3pPr>
            <a:lvl4pPr marL="1242759" indent="0" algn="ctr">
              <a:buNone/>
              <a:defRPr/>
            </a:lvl4pPr>
            <a:lvl5pPr marL="1657013" indent="0" algn="ctr">
              <a:buNone/>
              <a:defRPr/>
            </a:lvl5pPr>
            <a:lvl6pPr marL="2071268" indent="0" algn="ctr">
              <a:buNone/>
              <a:defRPr/>
            </a:lvl6pPr>
            <a:lvl7pPr marL="2485520" indent="0" algn="ctr">
              <a:buNone/>
              <a:defRPr/>
            </a:lvl7pPr>
            <a:lvl8pPr marL="2899774" indent="0" algn="ctr">
              <a:buNone/>
              <a:defRPr/>
            </a:lvl8pPr>
            <a:lvl9pPr marL="331402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29152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44828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253" indent="0">
              <a:buNone/>
              <a:defRPr sz="1600"/>
            </a:lvl2pPr>
            <a:lvl3pPr marL="828506" indent="0">
              <a:buNone/>
              <a:defRPr sz="1500"/>
            </a:lvl3pPr>
            <a:lvl4pPr marL="1242759" indent="0">
              <a:buNone/>
              <a:defRPr sz="1300"/>
            </a:lvl4pPr>
            <a:lvl5pPr marL="1657013" indent="0">
              <a:buNone/>
              <a:defRPr sz="1300"/>
            </a:lvl5pPr>
            <a:lvl6pPr marL="2071268" indent="0">
              <a:buNone/>
              <a:defRPr sz="1300"/>
            </a:lvl6pPr>
            <a:lvl7pPr marL="2485520" indent="0">
              <a:buNone/>
              <a:defRPr sz="1300"/>
            </a:lvl7pPr>
            <a:lvl8pPr marL="2899774" indent="0">
              <a:buNone/>
              <a:defRPr sz="1300"/>
            </a:lvl8pPr>
            <a:lvl9pPr marL="3314028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5059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7840" y="2017652"/>
            <a:ext cx="3774240" cy="43190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0325" y="2017652"/>
            <a:ext cx="3775680" cy="43190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8301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8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253" indent="0">
              <a:buNone/>
              <a:defRPr sz="1800" b="1"/>
            </a:lvl2pPr>
            <a:lvl3pPr marL="828506" indent="0">
              <a:buNone/>
              <a:defRPr sz="1600" b="1"/>
            </a:lvl3pPr>
            <a:lvl4pPr marL="1242759" indent="0">
              <a:buNone/>
              <a:defRPr sz="1500" b="1"/>
            </a:lvl4pPr>
            <a:lvl5pPr marL="1657013" indent="0">
              <a:buNone/>
              <a:defRPr sz="1500" b="1"/>
            </a:lvl5pPr>
            <a:lvl6pPr marL="2071268" indent="0">
              <a:buNone/>
              <a:defRPr sz="1500" b="1"/>
            </a:lvl6pPr>
            <a:lvl7pPr marL="2485520" indent="0">
              <a:buNone/>
              <a:defRPr sz="1500" b="1"/>
            </a:lvl7pPr>
            <a:lvl8pPr marL="2899774" indent="0">
              <a:buNone/>
              <a:defRPr sz="1500" b="1"/>
            </a:lvl8pPr>
            <a:lvl9pPr marL="3314028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253" indent="0">
              <a:buNone/>
              <a:defRPr sz="1800" b="1"/>
            </a:lvl2pPr>
            <a:lvl3pPr marL="828506" indent="0">
              <a:buNone/>
              <a:defRPr sz="1600" b="1"/>
            </a:lvl3pPr>
            <a:lvl4pPr marL="1242759" indent="0">
              <a:buNone/>
              <a:defRPr sz="1500" b="1"/>
            </a:lvl4pPr>
            <a:lvl5pPr marL="1657013" indent="0">
              <a:buNone/>
              <a:defRPr sz="1500" b="1"/>
            </a:lvl5pPr>
            <a:lvl6pPr marL="2071268" indent="0">
              <a:buNone/>
              <a:defRPr sz="1500" b="1"/>
            </a:lvl6pPr>
            <a:lvl7pPr marL="2485520" indent="0">
              <a:buNone/>
              <a:defRPr sz="1500" b="1"/>
            </a:lvl7pPr>
            <a:lvl8pPr marL="2899774" indent="0">
              <a:buNone/>
              <a:defRPr sz="1500" b="1"/>
            </a:lvl8pPr>
            <a:lvl9pPr marL="3314028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4628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81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952" indent="0">
              <a:buNone/>
              <a:defRPr sz="1600"/>
            </a:lvl2pPr>
            <a:lvl3pPr marL="827905" indent="0">
              <a:buNone/>
              <a:defRPr sz="1500"/>
            </a:lvl3pPr>
            <a:lvl4pPr marL="1241858" indent="0">
              <a:buNone/>
              <a:defRPr sz="1300"/>
            </a:lvl4pPr>
            <a:lvl5pPr marL="1655811" indent="0">
              <a:buNone/>
              <a:defRPr sz="1300"/>
            </a:lvl5pPr>
            <a:lvl6pPr marL="2069765" indent="0">
              <a:buNone/>
              <a:defRPr sz="1300"/>
            </a:lvl6pPr>
            <a:lvl7pPr marL="2483718" indent="0">
              <a:buNone/>
              <a:defRPr sz="1300"/>
            </a:lvl7pPr>
            <a:lvl8pPr marL="2897669" indent="0">
              <a:buNone/>
              <a:defRPr sz="1300"/>
            </a:lvl8pPr>
            <a:lvl9pPr marL="3311625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9920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8747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867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0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253" indent="0">
              <a:buNone/>
              <a:defRPr sz="1100"/>
            </a:lvl2pPr>
            <a:lvl3pPr marL="828506" indent="0">
              <a:buNone/>
              <a:defRPr sz="900"/>
            </a:lvl3pPr>
            <a:lvl4pPr marL="1242759" indent="0">
              <a:buNone/>
              <a:defRPr sz="800"/>
            </a:lvl4pPr>
            <a:lvl5pPr marL="1657013" indent="0">
              <a:buNone/>
              <a:defRPr sz="800"/>
            </a:lvl5pPr>
            <a:lvl6pPr marL="2071268" indent="0">
              <a:buNone/>
              <a:defRPr sz="800"/>
            </a:lvl6pPr>
            <a:lvl7pPr marL="2485520" indent="0">
              <a:buNone/>
              <a:defRPr sz="800"/>
            </a:lvl7pPr>
            <a:lvl8pPr marL="2899774" indent="0">
              <a:buNone/>
              <a:defRPr sz="800"/>
            </a:lvl8pPr>
            <a:lvl9pPr marL="331402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16257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253" indent="0">
              <a:buNone/>
              <a:defRPr sz="2500"/>
            </a:lvl2pPr>
            <a:lvl3pPr marL="828506" indent="0">
              <a:buNone/>
              <a:defRPr sz="2200"/>
            </a:lvl3pPr>
            <a:lvl4pPr marL="1242759" indent="0">
              <a:buNone/>
              <a:defRPr sz="1800"/>
            </a:lvl4pPr>
            <a:lvl5pPr marL="1657013" indent="0">
              <a:buNone/>
              <a:defRPr sz="1800"/>
            </a:lvl5pPr>
            <a:lvl6pPr marL="2071268" indent="0">
              <a:buNone/>
              <a:defRPr sz="1800"/>
            </a:lvl6pPr>
            <a:lvl7pPr marL="2485520" indent="0">
              <a:buNone/>
              <a:defRPr sz="1800"/>
            </a:lvl7pPr>
            <a:lvl8pPr marL="2899774" indent="0">
              <a:buNone/>
              <a:defRPr sz="1800"/>
            </a:lvl8pPr>
            <a:lvl9pPr marL="3314028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253" indent="0">
              <a:buNone/>
              <a:defRPr sz="1100"/>
            </a:lvl2pPr>
            <a:lvl3pPr marL="828506" indent="0">
              <a:buNone/>
              <a:defRPr sz="900"/>
            </a:lvl3pPr>
            <a:lvl4pPr marL="1242759" indent="0">
              <a:buNone/>
              <a:defRPr sz="800"/>
            </a:lvl4pPr>
            <a:lvl5pPr marL="1657013" indent="0">
              <a:buNone/>
              <a:defRPr sz="800"/>
            </a:lvl5pPr>
            <a:lvl6pPr marL="2071268" indent="0">
              <a:buNone/>
              <a:defRPr sz="800"/>
            </a:lvl6pPr>
            <a:lvl7pPr marL="2485520" indent="0">
              <a:buNone/>
              <a:defRPr sz="800"/>
            </a:lvl7pPr>
            <a:lvl8pPr marL="2899774" indent="0">
              <a:buNone/>
              <a:defRPr sz="800"/>
            </a:lvl8pPr>
            <a:lvl9pPr marL="331402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9499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35463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5840" y="106573"/>
            <a:ext cx="2000160" cy="623009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1" y="106573"/>
            <a:ext cx="5865120" cy="623009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15274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106573"/>
            <a:ext cx="7806240" cy="1143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81356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468" indent="0" algn="ctr">
              <a:buNone/>
              <a:defRPr/>
            </a:lvl2pPr>
            <a:lvl3pPr marL="828936" indent="0" algn="ctr">
              <a:buNone/>
              <a:defRPr/>
            </a:lvl3pPr>
            <a:lvl4pPr marL="1243404" indent="0" algn="ctr">
              <a:buNone/>
              <a:defRPr/>
            </a:lvl4pPr>
            <a:lvl5pPr marL="1657872" indent="0" algn="ctr">
              <a:buNone/>
              <a:defRPr/>
            </a:lvl5pPr>
            <a:lvl6pPr marL="2072341" indent="0" algn="ctr">
              <a:buNone/>
              <a:defRPr/>
            </a:lvl6pPr>
            <a:lvl7pPr marL="2486809" indent="0" algn="ctr">
              <a:buNone/>
              <a:defRPr/>
            </a:lvl7pPr>
            <a:lvl8pPr marL="2901277" indent="0" algn="ctr">
              <a:buNone/>
              <a:defRPr/>
            </a:lvl8pPr>
            <a:lvl9pPr marL="3315745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82630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39562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9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468" indent="0">
              <a:buNone/>
              <a:defRPr sz="1600"/>
            </a:lvl2pPr>
            <a:lvl3pPr marL="828936" indent="0">
              <a:buNone/>
              <a:defRPr sz="1500"/>
            </a:lvl3pPr>
            <a:lvl4pPr marL="1243404" indent="0">
              <a:buNone/>
              <a:defRPr sz="1300"/>
            </a:lvl4pPr>
            <a:lvl5pPr marL="1657872" indent="0">
              <a:buNone/>
              <a:defRPr sz="1300"/>
            </a:lvl5pPr>
            <a:lvl6pPr marL="2072341" indent="0">
              <a:buNone/>
              <a:defRPr sz="1300"/>
            </a:lvl6pPr>
            <a:lvl7pPr marL="2486809" indent="0">
              <a:buNone/>
              <a:defRPr sz="1300"/>
            </a:lvl7pPr>
            <a:lvl8pPr marL="2901277" indent="0">
              <a:buNone/>
              <a:defRPr sz="1300"/>
            </a:lvl8pPr>
            <a:lvl9pPr marL="3315745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6359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7840" y="2017652"/>
            <a:ext cx="3774240" cy="43190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0325" y="2017652"/>
            <a:ext cx="3775680" cy="43190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18920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7840" y="2017652"/>
            <a:ext cx="3774240" cy="43190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0325" y="2017652"/>
            <a:ext cx="3775680" cy="43190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79108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6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68" indent="0">
              <a:buNone/>
              <a:defRPr sz="1800" b="1"/>
            </a:lvl2pPr>
            <a:lvl3pPr marL="828936" indent="0">
              <a:buNone/>
              <a:defRPr sz="1600" b="1"/>
            </a:lvl3pPr>
            <a:lvl4pPr marL="1243404" indent="0">
              <a:buNone/>
              <a:defRPr sz="1500" b="1"/>
            </a:lvl4pPr>
            <a:lvl5pPr marL="1657872" indent="0">
              <a:buNone/>
              <a:defRPr sz="1500" b="1"/>
            </a:lvl5pPr>
            <a:lvl6pPr marL="2072341" indent="0">
              <a:buNone/>
              <a:defRPr sz="1500" b="1"/>
            </a:lvl6pPr>
            <a:lvl7pPr marL="2486809" indent="0">
              <a:buNone/>
              <a:defRPr sz="1500" b="1"/>
            </a:lvl7pPr>
            <a:lvl8pPr marL="2901277" indent="0">
              <a:buNone/>
              <a:defRPr sz="1500" b="1"/>
            </a:lvl8pPr>
            <a:lvl9pPr marL="3315745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68" indent="0">
              <a:buNone/>
              <a:defRPr sz="1800" b="1"/>
            </a:lvl2pPr>
            <a:lvl3pPr marL="828936" indent="0">
              <a:buNone/>
              <a:defRPr sz="1600" b="1"/>
            </a:lvl3pPr>
            <a:lvl4pPr marL="1243404" indent="0">
              <a:buNone/>
              <a:defRPr sz="1500" b="1"/>
            </a:lvl4pPr>
            <a:lvl5pPr marL="1657872" indent="0">
              <a:buNone/>
              <a:defRPr sz="1500" b="1"/>
            </a:lvl5pPr>
            <a:lvl6pPr marL="2072341" indent="0">
              <a:buNone/>
              <a:defRPr sz="1500" b="1"/>
            </a:lvl6pPr>
            <a:lvl7pPr marL="2486809" indent="0">
              <a:buNone/>
              <a:defRPr sz="1500" b="1"/>
            </a:lvl7pPr>
            <a:lvl8pPr marL="2901277" indent="0">
              <a:buNone/>
              <a:defRPr sz="1500" b="1"/>
            </a:lvl8pPr>
            <a:lvl9pPr marL="3315745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90227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94568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068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7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468" indent="0">
              <a:buNone/>
              <a:defRPr sz="1100"/>
            </a:lvl2pPr>
            <a:lvl3pPr marL="828936" indent="0">
              <a:buNone/>
              <a:defRPr sz="900"/>
            </a:lvl3pPr>
            <a:lvl4pPr marL="1243404" indent="0">
              <a:buNone/>
              <a:defRPr sz="800"/>
            </a:lvl4pPr>
            <a:lvl5pPr marL="1657872" indent="0">
              <a:buNone/>
              <a:defRPr sz="800"/>
            </a:lvl5pPr>
            <a:lvl6pPr marL="2072341" indent="0">
              <a:buNone/>
              <a:defRPr sz="800"/>
            </a:lvl6pPr>
            <a:lvl7pPr marL="2486809" indent="0">
              <a:buNone/>
              <a:defRPr sz="800"/>
            </a:lvl7pPr>
            <a:lvl8pPr marL="2901277" indent="0">
              <a:buNone/>
              <a:defRPr sz="800"/>
            </a:lvl8pPr>
            <a:lvl9pPr marL="3315745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66266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468" indent="0">
              <a:buNone/>
              <a:defRPr sz="2500"/>
            </a:lvl2pPr>
            <a:lvl3pPr marL="828936" indent="0">
              <a:buNone/>
              <a:defRPr sz="2200"/>
            </a:lvl3pPr>
            <a:lvl4pPr marL="1243404" indent="0">
              <a:buNone/>
              <a:defRPr sz="1800"/>
            </a:lvl4pPr>
            <a:lvl5pPr marL="1657872" indent="0">
              <a:buNone/>
              <a:defRPr sz="1800"/>
            </a:lvl5pPr>
            <a:lvl6pPr marL="2072341" indent="0">
              <a:buNone/>
              <a:defRPr sz="1800"/>
            </a:lvl6pPr>
            <a:lvl7pPr marL="2486809" indent="0">
              <a:buNone/>
              <a:defRPr sz="1800"/>
            </a:lvl7pPr>
            <a:lvl8pPr marL="2901277" indent="0">
              <a:buNone/>
              <a:defRPr sz="1800"/>
            </a:lvl8pPr>
            <a:lvl9pPr marL="3315745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468" indent="0">
              <a:buNone/>
              <a:defRPr sz="1100"/>
            </a:lvl2pPr>
            <a:lvl3pPr marL="828936" indent="0">
              <a:buNone/>
              <a:defRPr sz="900"/>
            </a:lvl3pPr>
            <a:lvl4pPr marL="1243404" indent="0">
              <a:buNone/>
              <a:defRPr sz="800"/>
            </a:lvl4pPr>
            <a:lvl5pPr marL="1657872" indent="0">
              <a:buNone/>
              <a:defRPr sz="800"/>
            </a:lvl5pPr>
            <a:lvl6pPr marL="2072341" indent="0">
              <a:buNone/>
              <a:defRPr sz="800"/>
            </a:lvl6pPr>
            <a:lvl7pPr marL="2486809" indent="0">
              <a:buNone/>
              <a:defRPr sz="800"/>
            </a:lvl7pPr>
            <a:lvl8pPr marL="2901277" indent="0">
              <a:buNone/>
              <a:defRPr sz="800"/>
            </a:lvl8pPr>
            <a:lvl9pPr marL="3315745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563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717439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5840" y="106573"/>
            <a:ext cx="2000160" cy="623009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1" y="106573"/>
            <a:ext cx="5865120" cy="623009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566389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106573"/>
            <a:ext cx="7806240" cy="1143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654635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3800477" y="1789113"/>
            <a:ext cx="5340350" cy="5056187"/>
            <a:chOff x="2394" y="1127"/>
            <a:chExt cx="3364" cy="3185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1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1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1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1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2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2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2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2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2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2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2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2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3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3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3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3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3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3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3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3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3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3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4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4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4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4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4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4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4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4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4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64549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6C6092B-008C-4ECB-A22E-194AE7F8BEAB}" type="datetime1">
              <a:rPr lang="ru-RU">
                <a:solidFill>
                  <a:srgbClr val="FFFFFF"/>
                </a:solidFill>
              </a:rPr>
              <a:pPr/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4550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6455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455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9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53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E1B1C2B-F93C-4A9B-9FB1-E1AC6825B3B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61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88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52" indent="0">
              <a:buNone/>
              <a:defRPr sz="1800" b="1"/>
            </a:lvl2pPr>
            <a:lvl3pPr marL="827905" indent="0">
              <a:buNone/>
              <a:defRPr sz="1600" b="1"/>
            </a:lvl3pPr>
            <a:lvl4pPr marL="1241858" indent="0">
              <a:buNone/>
              <a:defRPr sz="1500" b="1"/>
            </a:lvl4pPr>
            <a:lvl5pPr marL="1655811" indent="0">
              <a:buNone/>
              <a:defRPr sz="1500" b="1"/>
            </a:lvl5pPr>
            <a:lvl6pPr marL="2069765" indent="0">
              <a:buNone/>
              <a:defRPr sz="1500" b="1"/>
            </a:lvl6pPr>
            <a:lvl7pPr marL="2483718" indent="0">
              <a:buNone/>
              <a:defRPr sz="1500" b="1"/>
            </a:lvl7pPr>
            <a:lvl8pPr marL="2897669" indent="0">
              <a:buNone/>
              <a:defRPr sz="1500" b="1"/>
            </a:lvl8pPr>
            <a:lvl9pPr marL="3311625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52" indent="0">
              <a:buNone/>
              <a:defRPr sz="1800" b="1"/>
            </a:lvl2pPr>
            <a:lvl3pPr marL="827905" indent="0">
              <a:buNone/>
              <a:defRPr sz="1600" b="1"/>
            </a:lvl3pPr>
            <a:lvl4pPr marL="1241858" indent="0">
              <a:buNone/>
              <a:defRPr sz="1500" b="1"/>
            </a:lvl4pPr>
            <a:lvl5pPr marL="1655811" indent="0">
              <a:buNone/>
              <a:defRPr sz="1500" b="1"/>
            </a:lvl5pPr>
            <a:lvl6pPr marL="2069765" indent="0">
              <a:buNone/>
              <a:defRPr sz="1500" b="1"/>
            </a:lvl6pPr>
            <a:lvl7pPr marL="2483718" indent="0">
              <a:buNone/>
              <a:defRPr sz="1500" b="1"/>
            </a:lvl7pPr>
            <a:lvl8pPr marL="2897669" indent="0">
              <a:buNone/>
              <a:defRPr sz="1500" b="1"/>
            </a:lvl8pPr>
            <a:lvl9pPr marL="3311625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8120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2F380F-19C9-4F35-A587-0344228767C3}" type="datetime1">
              <a:rPr lang="ru-RU">
                <a:solidFill>
                  <a:srgbClr val="FFFFFF"/>
                </a:solidFill>
              </a:rPr>
              <a:pPr/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F2D1B-5DAE-4083-A9CA-E3E7E034FA5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1313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15" indent="0">
              <a:buNone/>
              <a:defRPr sz="1800"/>
            </a:lvl2pPr>
            <a:lvl3pPr marL="913832" indent="0">
              <a:buNone/>
              <a:defRPr sz="1600"/>
            </a:lvl3pPr>
            <a:lvl4pPr marL="1370748" indent="0">
              <a:buNone/>
              <a:defRPr sz="1400"/>
            </a:lvl4pPr>
            <a:lvl5pPr marL="1827662" indent="0">
              <a:buNone/>
              <a:defRPr sz="1400"/>
            </a:lvl5pPr>
            <a:lvl6pPr marL="2284579" indent="0">
              <a:buNone/>
              <a:defRPr sz="1400"/>
            </a:lvl6pPr>
            <a:lvl7pPr marL="2741494" indent="0">
              <a:buNone/>
              <a:defRPr sz="1400"/>
            </a:lvl7pPr>
            <a:lvl8pPr marL="3198408" indent="0">
              <a:buNone/>
              <a:defRPr sz="1400"/>
            </a:lvl8pPr>
            <a:lvl9pPr marL="365532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231FA7-05D7-4B07-8C8F-17A9C71C22A2}" type="datetime1">
              <a:rPr lang="ru-RU">
                <a:solidFill>
                  <a:srgbClr val="FFFFFF"/>
                </a:solidFill>
              </a:rPr>
              <a:pPr/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AD96A-5D54-4C49-BE14-55DAFC1B715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1723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82FAA-A2DC-44E4-8B76-9DCB76483D56}" type="datetime1">
              <a:rPr lang="ru-RU">
                <a:solidFill>
                  <a:srgbClr val="FFFFFF"/>
                </a:solidFill>
              </a:rPr>
              <a:pPr/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7E502-B7A5-46BF-B2DF-982DDD18859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7384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82673-8C62-4955-8C9E-9D6D8D6B1575}" type="datetime1">
              <a:rPr lang="ru-RU">
                <a:solidFill>
                  <a:srgbClr val="FFFFFF"/>
                </a:solidFill>
              </a:rPr>
              <a:pPr/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90273-58E1-4435-97B4-225B17CE57F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0146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AB33DB-85DA-41AC-ACAD-2093844F36F8}" type="datetime1">
              <a:rPr lang="ru-RU">
                <a:solidFill>
                  <a:srgbClr val="FFFFFF"/>
                </a:solidFill>
              </a:rPr>
              <a:pPr/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BD2DB-7869-42DC-8F95-9D535F23BC7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0354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4F40E-959B-4D66-B6FE-0971F8CBB794}" type="datetime1">
              <a:rPr lang="ru-RU">
                <a:solidFill>
                  <a:srgbClr val="FFFFFF"/>
                </a:solidFill>
              </a:rPr>
              <a:pPr/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6DC78-61C4-485D-A878-8AFD432E16E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3129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8848F8-5C6E-4CC8-9762-2A66C1E51C89}" type="datetime1">
              <a:rPr lang="ru-RU">
                <a:solidFill>
                  <a:srgbClr val="FFFFFF"/>
                </a:solidFill>
              </a:rPr>
              <a:pPr/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AF13E-523B-43A6-BED6-0D45779850E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4168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0EE594-1E67-457B-BBA8-E6F9EED3F239}" type="datetime1">
              <a:rPr lang="ru-RU">
                <a:solidFill>
                  <a:srgbClr val="FFFFFF"/>
                </a:solidFill>
              </a:rPr>
              <a:pPr/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E4B0F-03C4-42B2-A3D0-6F18E40D8AB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3751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A5341-0745-43C8-A273-C4056B8F98C1}" type="datetime1">
              <a:rPr lang="ru-RU">
                <a:solidFill>
                  <a:srgbClr val="FFFFFF"/>
                </a:solidFill>
              </a:rPr>
              <a:pPr/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8426D-AE5E-4A95-97D4-99AE605F213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6804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2769FB-0C02-4FFB-A31C-F5928F0A3AAF}" type="datetime1">
              <a:rPr lang="ru-RU">
                <a:solidFill>
                  <a:srgbClr val="FFFFFF"/>
                </a:solidFill>
              </a:rPr>
              <a:pPr/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CB135-6760-4A7C-AFFE-C6622D1B831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982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815371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3800477" y="1789113"/>
            <a:ext cx="5340350" cy="5056187"/>
            <a:chOff x="2394" y="1127"/>
            <a:chExt cx="3364" cy="3185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1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1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1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1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2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2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2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2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2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2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2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2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3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3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3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3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3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3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3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3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3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3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4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4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4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4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4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4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4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4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54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64549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6C6092B-008C-4ECB-A22E-194AE7F8BEAB}" type="datetime1">
              <a:rPr lang="ru-RU">
                <a:solidFill>
                  <a:srgbClr val="FFFFFF"/>
                </a:solidFill>
              </a:rPr>
              <a:pPr/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4550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6455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455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9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53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E1B1C2B-F93C-4A9B-9FB1-E1AC6825B3B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48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2F380F-19C9-4F35-A587-0344228767C3}" type="datetime1">
              <a:rPr lang="ru-RU">
                <a:solidFill>
                  <a:srgbClr val="FFFFFF"/>
                </a:solidFill>
              </a:rPr>
              <a:pPr/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F2D1B-5DAE-4083-A9CA-E3E7E034FA5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2847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15" indent="0">
              <a:buNone/>
              <a:defRPr sz="1800"/>
            </a:lvl2pPr>
            <a:lvl3pPr marL="913832" indent="0">
              <a:buNone/>
              <a:defRPr sz="1600"/>
            </a:lvl3pPr>
            <a:lvl4pPr marL="1370748" indent="0">
              <a:buNone/>
              <a:defRPr sz="1400"/>
            </a:lvl4pPr>
            <a:lvl5pPr marL="1827662" indent="0">
              <a:buNone/>
              <a:defRPr sz="1400"/>
            </a:lvl5pPr>
            <a:lvl6pPr marL="2284579" indent="0">
              <a:buNone/>
              <a:defRPr sz="1400"/>
            </a:lvl6pPr>
            <a:lvl7pPr marL="2741494" indent="0">
              <a:buNone/>
              <a:defRPr sz="1400"/>
            </a:lvl7pPr>
            <a:lvl8pPr marL="3198408" indent="0">
              <a:buNone/>
              <a:defRPr sz="1400"/>
            </a:lvl8pPr>
            <a:lvl9pPr marL="365532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231FA7-05D7-4B07-8C8F-17A9C71C22A2}" type="datetime1">
              <a:rPr lang="ru-RU">
                <a:solidFill>
                  <a:srgbClr val="FFFFFF"/>
                </a:solidFill>
              </a:rPr>
              <a:pPr/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AD96A-5D54-4C49-BE14-55DAFC1B715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9247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82FAA-A2DC-44E4-8B76-9DCB76483D56}" type="datetime1">
              <a:rPr lang="ru-RU">
                <a:solidFill>
                  <a:srgbClr val="FFFFFF"/>
                </a:solidFill>
              </a:rPr>
              <a:pPr/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7E502-B7A5-46BF-B2DF-982DDD18859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9320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82673-8C62-4955-8C9E-9D6D8D6B1575}" type="datetime1">
              <a:rPr lang="ru-RU">
                <a:solidFill>
                  <a:srgbClr val="FFFFFF"/>
                </a:solidFill>
              </a:rPr>
              <a:pPr/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90273-58E1-4435-97B4-225B17CE57F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9164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AB33DB-85DA-41AC-ACAD-2093844F36F8}" type="datetime1">
              <a:rPr lang="ru-RU">
                <a:solidFill>
                  <a:srgbClr val="FFFFFF"/>
                </a:solidFill>
              </a:rPr>
              <a:pPr/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BD2DB-7869-42DC-8F95-9D535F23BC7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3602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4F40E-959B-4D66-B6FE-0971F8CBB794}" type="datetime1">
              <a:rPr lang="ru-RU">
                <a:solidFill>
                  <a:srgbClr val="FFFFFF"/>
                </a:solidFill>
              </a:rPr>
              <a:pPr/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6DC78-61C4-485D-A878-8AFD432E16E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4819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8848F8-5C6E-4CC8-9762-2A66C1E51C89}" type="datetime1">
              <a:rPr lang="ru-RU">
                <a:solidFill>
                  <a:srgbClr val="FFFFFF"/>
                </a:solidFill>
              </a:rPr>
              <a:pPr/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AF13E-523B-43A6-BED6-0D45779850E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4148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0EE594-1E67-457B-BBA8-E6F9EED3F239}" type="datetime1">
              <a:rPr lang="ru-RU">
                <a:solidFill>
                  <a:srgbClr val="FFFFFF"/>
                </a:solidFill>
              </a:rPr>
              <a:pPr/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E4B0F-03C4-42B2-A3D0-6F18E40D8AB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7477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A5341-0745-43C8-A273-C4056B8F98C1}" type="datetime1">
              <a:rPr lang="ru-RU">
                <a:solidFill>
                  <a:srgbClr val="FFFFFF"/>
                </a:solidFill>
              </a:rPr>
              <a:pPr/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8426D-AE5E-4A95-97D4-99AE605F213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270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3588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2769FB-0C02-4FFB-A31C-F5928F0A3AAF}" type="datetime1">
              <a:rPr lang="ru-RU">
                <a:solidFill>
                  <a:srgbClr val="FFFFFF"/>
                </a:solidFill>
              </a:rPr>
              <a:pPr/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CB135-6760-4A7C-AFFE-C6622D1B831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7267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089387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22088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341764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7840" y="2017652"/>
            <a:ext cx="3774240" cy="43190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0321" y="2017652"/>
            <a:ext cx="3775680" cy="43190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255401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457002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424365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9523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92424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9490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09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952" indent="0">
              <a:buNone/>
              <a:defRPr sz="1100"/>
            </a:lvl2pPr>
            <a:lvl3pPr marL="827905" indent="0">
              <a:buNone/>
              <a:defRPr sz="900"/>
            </a:lvl3pPr>
            <a:lvl4pPr marL="1241858" indent="0">
              <a:buNone/>
              <a:defRPr sz="800"/>
            </a:lvl4pPr>
            <a:lvl5pPr marL="1655811" indent="0">
              <a:buNone/>
              <a:defRPr sz="800"/>
            </a:lvl5pPr>
            <a:lvl6pPr marL="2069765" indent="0">
              <a:buNone/>
              <a:defRPr sz="800"/>
            </a:lvl6pPr>
            <a:lvl7pPr marL="2483718" indent="0">
              <a:buNone/>
              <a:defRPr sz="800"/>
            </a:lvl7pPr>
            <a:lvl8pPr marL="2897669" indent="0">
              <a:buNone/>
              <a:defRPr sz="800"/>
            </a:lvl8pPr>
            <a:lvl9pPr marL="3311625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271501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52125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5840" y="106572"/>
            <a:ext cx="2000160" cy="623009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1" y="106572"/>
            <a:ext cx="5865120" cy="623009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22906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106572"/>
            <a:ext cx="7806240" cy="1143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423118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493D3-E950-4AD5-A432-46BD73BAD0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4093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C762E-662E-4B8E-9360-3C4BD6C73F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9889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C24C3-AFD3-4F49-B0DD-A2F8E5D4AF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1252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F0D93-B465-46CB-8DC3-F8BD5C2C90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0967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AD4FD-A297-4493-A671-CE4F4920FE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6949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200B6-9270-4A65-852F-43E96DB0D6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6256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9527E-18AE-4342-8F37-19BE0A7CFB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952" indent="0">
              <a:buNone/>
              <a:defRPr sz="2500"/>
            </a:lvl2pPr>
            <a:lvl3pPr marL="827905" indent="0">
              <a:buNone/>
              <a:defRPr sz="2200"/>
            </a:lvl3pPr>
            <a:lvl4pPr marL="1241858" indent="0">
              <a:buNone/>
              <a:defRPr sz="1800"/>
            </a:lvl4pPr>
            <a:lvl5pPr marL="1655811" indent="0">
              <a:buNone/>
              <a:defRPr sz="1800"/>
            </a:lvl5pPr>
            <a:lvl6pPr marL="2069765" indent="0">
              <a:buNone/>
              <a:defRPr sz="1800"/>
            </a:lvl6pPr>
            <a:lvl7pPr marL="2483718" indent="0">
              <a:buNone/>
              <a:defRPr sz="1800"/>
            </a:lvl7pPr>
            <a:lvl8pPr marL="2897669" indent="0">
              <a:buNone/>
              <a:defRPr sz="1800"/>
            </a:lvl8pPr>
            <a:lvl9pPr marL="3311625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952" indent="0">
              <a:buNone/>
              <a:defRPr sz="1100"/>
            </a:lvl2pPr>
            <a:lvl3pPr marL="827905" indent="0">
              <a:buNone/>
              <a:defRPr sz="900"/>
            </a:lvl3pPr>
            <a:lvl4pPr marL="1241858" indent="0">
              <a:buNone/>
              <a:defRPr sz="800"/>
            </a:lvl4pPr>
            <a:lvl5pPr marL="1655811" indent="0">
              <a:buNone/>
              <a:defRPr sz="800"/>
            </a:lvl5pPr>
            <a:lvl6pPr marL="2069765" indent="0">
              <a:buNone/>
              <a:defRPr sz="800"/>
            </a:lvl6pPr>
            <a:lvl7pPr marL="2483718" indent="0">
              <a:buNone/>
              <a:defRPr sz="800"/>
            </a:lvl7pPr>
            <a:lvl8pPr marL="2897669" indent="0">
              <a:buNone/>
              <a:defRPr sz="800"/>
            </a:lvl8pPr>
            <a:lvl9pPr marL="3311625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93842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1461B-878A-4A92-B794-75B664DF67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6935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FB8BF-6763-41BE-B5FD-3E2554AE2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2313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EC304-4514-4B00-A1A3-345421587F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5003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-263525"/>
            <a:ext cx="2055812" cy="6383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63525"/>
            <a:ext cx="6015038" cy="6383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F706D-7B86-4191-9263-9B0033EAB7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2630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578F2-BDDD-4DF7-BF96-E7F972133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3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w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2481" y="106573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842" y="2017652"/>
            <a:ext cx="7688160" cy="431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5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5671334"/>
            <a:ext cx="1785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38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511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+mj-lt"/>
          <a:ea typeface="+mj-ea"/>
          <a:cs typeface="+mj-cs"/>
        </a:defRPr>
      </a:lvl1pPr>
      <a:lvl2pPr marL="672674" indent="-258721" algn="ctr" defTabSz="6511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2pPr>
      <a:lvl3pPr marL="1034880" indent="-206978" algn="ctr" defTabSz="6511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3pPr>
      <a:lvl4pPr marL="1448835" indent="-206978" algn="ctr" defTabSz="6511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4pPr>
      <a:lvl5pPr marL="1862789" indent="-206978" algn="ctr" defTabSz="6511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5pPr>
      <a:lvl6pPr marL="2276743" indent="-206978" algn="ctr" defTabSz="6511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6pPr>
      <a:lvl7pPr marL="2690694" indent="-206978" algn="ctr" defTabSz="6511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7pPr>
      <a:lvl8pPr marL="3104650" indent="-206978" algn="ctr" defTabSz="6511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8pPr>
      <a:lvl9pPr marL="3518599" indent="-206978" algn="ctr" defTabSz="6511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9pPr>
    </p:titleStyle>
    <p:bodyStyle>
      <a:lvl1pPr marL="310465" indent="-310465" algn="l" defTabSz="6511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E6E6E6"/>
          </a:solidFill>
          <a:latin typeface="+mn-lt"/>
          <a:ea typeface="+mn-ea"/>
          <a:cs typeface="+mn-cs"/>
        </a:defRPr>
      </a:lvl1pPr>
      <a:lvl2pPr marL="672674" indent="-258721" algn="l" defTabSz="6511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E6E6E6"/>
          </a:solidFill>
          <a:latin typeface="+mn-lt"/>
          <a:ea typeface="+mn-ea"/>
          <a:cs typeface="+mn-cs"/>
        </a:defRPr>
      </a:lvl2pPr>
      <a:lvl3pPr marL="1034880" indent="-206978" algn="l" defTabSz="6511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E6E6E6"/>
          </a:solidFill>
          <a:latin typeface="+mn-lt"/>
          <a:ea typeface="+mn-ea"/>
          <a:cs typeface="+mn-cs"/>
        </a:defRPr>
      </a:lvl3pPr>
      <a:lvl4pPr marL="1448835" indent="-206978" algn="l" defTabSz="6511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E6E6E6"/>
          </a:solidFill>
          <a:latin typeface="+mn-lt"/>
          <a:ea typeface="+mn-ea"/>
          <a:cs typeface="+mn-cs"/>
        </a:defRPr>
      </a:lvl4pPr>
      <a:lvl5pPr marL="1862789" indent="-206978" algn="l" defTabSz="6511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5pPr>
      <a:lvl6pPr marL="2276743" indent="-206978" algn="l" defTabSz="6511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6pPr>
      <a:lvl7pPr marL="2690694" indent="-206978" algn="l" defTabSz="6511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7pPr>
      <a:lvl8pPr marL="3104650" indent="-206978" algn="l" defTabSz="6511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8pPr>
      <a:lvl9pPr marL="3518599" indent="-206978" algn="l" defTabSz="6511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952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905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858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5811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9765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3718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7669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625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2481" y="106573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842" y="2017652"/>
            <a:ext cx="7688160" cy="431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6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5671331"/>
            <a:ext cx="1785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09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65131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+mj-lt"/>
          <a:ea typeface="+mj-ea"/>
          <a:cs typeface="+mj-cs"/>
        </a:defRPr>
      </a:lvl1pPr>
      <a:lvl2pPr marL="672882" indent="-258801" algn="ctr" defTabSz="65131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2pPr>
      <a:lvl3pPr marL="1035202" indent="-207043" algn="ctr" defTabSz="65131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3pPr>
      <a:lvl4pPr marL="1449285" indent="-207043" algn="ctr" defTabSz="65131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4pPr>
      <a:lvl5pPr marL="1863368" indent="-207043" algn="ctr" defTabSz="65131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5pPr>
      <a:lvl6pPr marL="2277451" indent="-207043" algn="ctr" defTabSz="65131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6pPr>
      <a:lvl7pPr marL="2691531" indent="-207043" algn="ctr" defTabSz="65131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7pPr>
      <a:lvl8pPr marL="3105616" indent="-207043" algn="ctr" defTabSz="65131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8pPr>
      <a:lvl9pPr marL="3519694" indent="-207043" algn="ctr" defTabSz="65131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9pPr>
    </p:titleStyle>
    <p:bodyStyle>
      <a:lvl1pPr marL="310562" indent="-310562" algn="l" defTabSz="65131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E6E6E6"/>
          </a:solidFill>
          <a:latin typeface="+mn-lt"/>
          <a:ea typeface="+mn-ea"/>
          <a:cs typeface="+mn-cs"/>
        </a:defRPr>
      </a:lvl1pPr>
      <a:lvl2pPr marL="672882" indent="-258801" algn="l" defTabSz="65131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E6E6E6"/>
          </a:solidFill>
          <a:latin typeface="+mn-lt"/>
          <a:ea typeface="+mn-ea"/>
          <a:cs typeface="+mn-cs"/>
        </a:defRPr>
      </a:lvl2pPr>
      <a:lvl3pPr marL="1035202" indent="-207043" algn="l" defTabSz="65131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E6E6E6"/>
          </a:solidFill>
          <a:latin typeface="+mn-lt"/>
          <a:ea typeface="+mn-ea"/>
          <a:cs typeface="+mn-cs"/>
        </a:defRPr>
      </a:lvl3pPr>
      <a:lvl4pPr marL="1449285" indent="-207043" algn="l" defTabSz="65131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E6E6E6"/>
          </a:solidFill>
          <a:latin typeface="+mn-lt"/>
          <a:ea typeface="+mn-ea"/>
          <a:cs typeface="+mn-cs"/>
        </a:defRPr>
      </a:lvl4pPr>
      <a:lvl5pPr marL="1863368" indent="-207043" algn="l" defTabSz="65131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5pPr>
      <a:lvl6pPr marL="2277451" indent="-207043" algn="l" defTabSz="65131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6pPr>
      <a:lvl7pPr marL="2691531" indent="-207043" algn="l" defTabSz="65131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7pPr>
      <a:lvl8pPr marL="3105616" indent="-207043" algn="l" defTabSz="65131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8pPr>
      <a:lvl9pPr marL="3519694" indent="-207043" algn="l" defTabSz="65131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081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163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244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326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0409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4490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8571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2655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2481" y="106573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842" y="2017652"/>
            <a:ext cx="7688160" cy="431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7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5671327"/>
            <a:ext cx="1785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86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65158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+mj-lt"/>
          <a:ea typeface="+mj-ea"/>
          <a:cs typeface="+mj-cs"/>
        </a:defRPr>
      </a:lvl1pPr>
      <a:lvl2pPr marL="673162" indent="-258909" algn="ctr" defTabSz="65158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2pPr>
      <a:lvl3pPr marL="1035632" indent="-207128" algn="ctr" defTabSz="65158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3pPr>
      <a:lvl4pPr marL="1449887" indent="-207128" algn="ctr" defTabSz="65158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4pPr>
      <a:lvl5pPr marL="1864140" indent="-207128" algn="ctr" defTabSz="65158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5pPr>
      <a:lvl6pPr marL="2278395" indent="-207128" algn="ctr" defTabSz="65158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6pPr>
      <a:lvl7pPr marL="2692647" indent="-207128" algn="ctr" defTabSz="65158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7pPr>
      <a:lvl8pPr marL="3106904" indent="-207128" algn="ctr" defTabSz="65158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8pPr>
      <a:lvl9pPr marL="3521154" indent="-207128" algn="ctr" defTabSz="65158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9pPr>
    </p:titleStyle>
    <p:bodyStyle>
      <a:lvl1pPr marL="310691" indent="-310691" algn="l" defTabSz="65158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E6E6E6"/>
          </a:solidFill>
          <a:latin typeface="+mn-lt"/>
          <a:ea typeface="+mn-ea"/>
          <a:cs typeface="+mn-cs"/>
        </a:defRPr>
      </a:lvl1pPr>
      <a:lvl2pPr marL="673162" indent="-258909" algn="l" defTabSz="65158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E6E6E6"/>
          </a:solidFill>
          <a:latin typeface="+mn-lt"/>
          <a:ea typeface="+mn-ea"/>
          <a:cs typeface="+mn-cs"/>
        </a:defRPr>
      </a:lvl2pPr>
      <a:lvl3pPr marL="1035632" indent="-207128" algn="l" defTabSz="65158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E6E6E6"/>
          </a:solidFill>
          <a:latin typeface="+mn-lt"/>
          <a:ea typeface="+mn-ea"/>
          <a:cs typeface="+mn-cs"/>
        </a:defRPr>
      </a:lvl3pPr>
      <a:lvl4pPr marL="1449887" indent="-207128" algn="l" defTabSz="65158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E6E6E6"/>
          </a:solidFill>
          <a:latin typeface="+mn-lt"/>
          <a:ea typeface="+mn-ea"/>
          <a:cs typeface="+mn-cs"/>
        </a:defRPr>
      </a:lvl4pPr>
      <a:lvl5pPr marL="1864140" indent="-207128" algn="l" defTabSz="65158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5pPr>
      <a:lvl6pPr marL="2278395" indent="-207128" algn="l" defTabSz="65158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6pPr>
      <a:lvl7pPr marL="2692647" indent="-207128" algn="l" defTabSz="65158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7pPr>
      <a:lvl8pPr marL="3106904" indent="-207128" algn="l" defTabSz="65158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8pPr>
      <a:lvl9pPr marL="3521154" indent="-207128" algn="l" defTabSz="65158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253" algn="l" defTabSz="828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506" algn="l" defTabSz="828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759" algn="l" defTabSz="828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013" algn="l" defTabSz="828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268" algn="l" defTabSz="828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520" algn="l" defTabSz="828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9774" algn="l" defTabSz="828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4028" algn="l" defTabSz="828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2481" y="106573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842" y="2017652"/>
            <a:ext cx="7688160" cy="431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8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5671322"/>
            <a:ext cx="1785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54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6519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+mj-lt"/>
          <a:ea typeface="+mj-ea"/>
          <a:cs typeface="+mj-cs"/>
        </a:defRPr>
      </a:lvl1pPr>
      <a:lvl2pPr marL="673511" indent="-259043" algn="ctr" defTabSz="6519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2pPr>
      <a:lvl3pPr marL="1036169" indent="-207235" algn="ctr" defTabSz="6519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3pPr>
      <a:lvl4pPr marL="1450639" indent="-207235" algn="ctr" defTabSz="6519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4pPr>
      <a:lvl5pPr marL="1865107" indent="-207235" algn="ctr" defTabSz="6519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5pPr>
      <a:lvl6pPr marL="2279576" indent="-207235" algn="ctr" defTabSz="6519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6pPr>
      <a:lvl7pPr marL="2694043" indent="-207235" algn="ctr" defTabSz="6519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7pPr>
      <a:lvl8pPr marL="3108514" indent="-207235" algn="ctr" defTabSz="6519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8pPr>
      <a:lvl9pPr marL="3522980" indent="-207235" algn="ctr" defTabSz="6519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9pPr>
    </p:titleStyle>
    <p:bodyStyle>
      <a:lvl1pPr marL="310851" indent="-310851" algn="l" defTabSz="6519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E6E6E6"/>
          </a:solidFill>
          <a:latin typeface="+mn-lt"/>
          <a:ea typeface="+mn-ea"/>
          <a:cs typeface="+mn-cs"/>
        </a:defRPr>
      </a:lvl1pPr>
      <a:lvl2pPr marL="673511" indent="-259043" algn="l" defTabSz="6519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E6E6E6"/>
          </a:solidFill>
          <a:latin typeface="+mn-lt"/>
          <a:ea typeface="+mn-ea"/>
          <a:cs typeface="+mn-cs"/>
        </a:defRPr>
      </a:lvl2pPr>
      <a:lvl3pPr marL="1036169" indent="-207235" algn="l" defTabSz="6519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E6E6E6"/>
          </a:solidFill>
          <a:latin typeface="+mn-lt"/>
          <a:ea typeface="+mn-ea"/>
          <a:cs typeface="+mn-cs"/>
        </a:defRPr>
      </a:lvl3pPr>
      <a:lvl4pPr marL="1450639" indent="-207235" algn="l" defTabSz="6519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E6E6E6"/>
          </a:solidFill>
          <a:latin typeface="+mn-lt"/>
          <a:ea typeface="+mn-ea"/>
          <a:cs typeface="+mn-cs"/>
        </a:defRPr>
      </a:lvl4pPr>
      <a:lvl5pPr marL="1865107" indent="-207235" algn="l" defTabSz="6519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5pPr>
      <a:lvl6pPr marL="2279576" indent="-207235" algn="l" defTabSz="6519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6pPr>
      <a:lvl7pPr marL="2694043" indent="-207235" algn="l" defTabSz="6519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7pPr>
      <a:lvl8pPr marL="3108514" indent="-207235" algn="l" defTabSz="6519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8pPr>
      <a:lvl9pPr marL="3522980" indent="-207235" algn="l" defTabSz="65192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468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936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04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872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341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809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277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745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3800477" y="1789113"/>
            <a:ext cx="5340350" cy="5056187"/>
            <a:chOff x="2394" y="1127"/>
            <a:chExt cx="3364" cy="3185"/>
          </a:xfrm>
        </p:grpSpPr>
        <p:sp>
          <p:nvSpPr>
            <p:cNvPr id="6349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49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49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49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49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49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49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49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49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0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0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0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0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0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0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0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0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0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0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1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1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1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1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1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1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1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1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1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1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2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2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2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2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2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6352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52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2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defTabSz="913832" fontAlgn="base">
              <a:spcBef>
                <a:spcPct val="0"/>
              </a:spcBef>
              <a:spcAft>
                <a:spcPct val="0"/>
              </a:spcAft>
            </a:pPr>
            <a:fld id="{35D1238E-910A-4689-8F89-4D30154C4578}" type="datetime1">
              <a:rPr lang="ru-RU" smtClean="0">
                <a:solidFill>
                  <a:srgbClr val="FFFFFF"/>
                </a:solidFill>
              </a:rPr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352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defTabSz="913832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FFFF"/>
                </a:solidFill>
              </a:rPr>
              <a:t>Турмамбетова А.А. МОУ "Петровская СОШ"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352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defTabSz="913832" fontAlgn="base">
              <a:spcBef>
                <a:spcPct val="0"/>
              </a:spcBef>
              <a:spcAft>
                <a:spcPct val="0"/>
              </a:spcAft>
            </a:pPr>
            <a:fld id="{C54F6D7F-0569-43AC-8A5C-22286E2584C3}" type="slidenum">
              <a:rPr lang="ru-RU" smtClean="0">
                <a:solidFill>
                  <a:srgbClr val="FFFFFF"/>
                </a:solidFill>
              </a:rPr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263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69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38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074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766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686" indent="-342686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488" indent="-285571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2292" indent="-228459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9206" indent="-228459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6121" indent="-228459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3036" indent="-228459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69952" indent="-228459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6868" indent="-228459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3783" indent="-228459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3800477" y="1789113"/>
            <a:ext cx="5340350" cy="5056187"/>
            <a:chOff x="2394" y="1127"/>
            <a:chExt cx="3364" cy="3185"/>
          </a:xfrm>
        </p:grpSpPr>
        <p:sp>
          <p:nvSpPr>
            <p:cNvPr id="6349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49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49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49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49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49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49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49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49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0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0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0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0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0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0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0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0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0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0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1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1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1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1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1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1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1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1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1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1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2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2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2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2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52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6352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52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2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defTabSz="913832" fontAlgn="base">
              <a:spcBef>
                <a:spcPct val="0"/>
              </a:spcBef>
              <a:spcAft>
                <a:spcPct val="0"/>
              </a:spcAft>
            </a:pPr>
            <a:fld id="{35D1238E-910A-4689-8F89-4D30154C4578}" type="datetime1">
              <a:rPr lang="ru-RU" smtClean="0">
                <a:solidFill>
                  <a:srgbClr val="FFFFFF"/>
                </a:solidFill>
              </a:rPr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t>13.12.2017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352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defTabSz="913832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FFFF"/>
                </a:solidFill>
              </a:rPr>
              <a:t>Турмамбетова А.А. МОУ "Петровская СОШ"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352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defTabSz="913832" fontAlgn="base">
              <a:spcBef>
                <a:spcPct val="0"/>
              </a:spcBef>
              <a:spcAft>
                <a:spcPct val="0"/>
              </a:spcAft>
            </a:pPr>
            <a:fld id="{C54F6D7F-0569-43AC-8A5C-22286E2584C3}" type="slidenum">
              <a:rPr lang="ru-RU" smtClean="0">
                <a:solidFill>
                  <a:srgbClr val="FFFFFF"/>
                </a:solidFill>
              </a:rPr>
              <a:pPr defTabSz="91383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267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69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38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074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766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686" indent="-342686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488" indent="-285571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2292" indent="-228459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9206" indent="-228459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6121" indent="-228459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3036" indent="-228459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69952" indent="-228459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6868" indent="-228459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3783" indent="-228459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2481" y="106572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841" y="2017652"/>
            <a:ext cx="7688160" cy="431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5671316"/>
            <a:ext cx="1785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05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ctr" defTabSz="6523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+mj-lt"/>
          <a:ea typeface="+mj-ea"/>
          <a:cs typeface="+mj-cs"/>
        </a:defRPr>
      </a:lvl1pPr>
      <a:lvl2pPr marL="673930" indent="-259204" algn="ctr" defTabSz="6523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2pPr>
      <a:lvl3pPr marL="1036815" indent="-207363" algn="ctr" defTabSz="6523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3pPr>
      <a:lvl4pPr marL="1451541" indent="-207363" algn="ctr" defTabSz="6523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4pPr>
      <a:lvl5pPr marL="1866268" indent="-207363" algn="ctr" defTabSz="6523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5pPr>
      <a:lvl6pPr marL="2280994" indent="-207363" algn="ctr" defTabSz="6523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6pPr>
      <a:lvl7pPr marL="2695720" indent="-207363" algn="ctr" defTabSz="6523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7pPr>
      <a:lvl8pPr marL="3110446" indent="-207363" algn="ctr" defTabSz="6523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8pPr>
      <a:lvl9pPr marL="3525172" indent="-207363" algn="ctr" defTabSz="6523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9pPr>
    </p:titleStyle>
    <p:bodyStyle>
      <a:lvl1pPr marL="311045" indent="-311045" algn="l" defTabSz="6523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E6E6E6"/>
          </a:solidFill>
          <a:latin typeface="+mn-lt"/>
          <a:ea typeface="+mn-ea"/>
          <a:cs typeface="+mn-cs"/>
        </a:defRPr>
      </a:lvl1pPr>
      <a:lvl2pPr marL="673930" indent="-259204" algn="l" defTabSz="6523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E6E6E6"/>
          </a:solidFill>
          <a:latin typeface="+mn-lt"/>
          <a:ea typeface="+mn-ea"/>
          <a:cs typeface="+mn-cs"/>
        </a:defRPr>
      </a:lvl2pPr>
      <a:lvl3pPr marL="1036815" indent="-207363" algn="l" defTabSz="6523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E6E6E6"/>
          </a:solidFill>
          <a:latin typeface="+mn-lt"/>
          <a:ea typeface="+mn-ea"/>
          <a:cs typeface="+mn-cs"/>
        </a:defRPr>
      </a:lvl3pPr>
      <a:lvl4pPr marL="1451541" indent="-207363" algn="l" defTabSz="6523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E6E6E6"/>
          </a:solidFill>
          <a:latin typeface="+mn-lt"/>
          <a:ea typeface="+mn-ea"/>
          <a:cs typeface="+mn-cs"/>
        </a:defRPr>
      </a:lvl4pPr>
      <a:lvl5pPr marL="1866268" indent="-207363" algn="l" defTabSz="6523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5pPr>
      <a:lvl6pPr marL="2280994" indent="-207363" algn="l" defTabSz="6523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6pPr>
      <a:lvl7pPr marL="2695720" indent="-207363" algn="l" defTabSz="6523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7pPr>
      <a:lvl8pPr marL="3110446" indent="-207363" algn="l" defTabSz="6523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8pPr>
      <a:lvl9pPr marL="3525172" indent="-207363" algn="l" defTabSz="6523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99CC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  <a:gd name="T14" fmla="*/ 0 w 5768"/>
              <a:gd name="T15" fmla="*/ 0 h 4329"/>
              <a:gd name="T16" fmla="*/ 5768 w 5768"/>
              <a:gd name="T17" fmla="*/ 4329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0">
            <a:gsLst>
              <a:gs pos="0">
                <a:srgbClr val="FFFEFE"/>
              </a:gs>
              <a:gs pos="100000">
                <a:srgbClr val="FEE9DE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  <a:gd name="T8" fmla="*/ 0 w 1089"/>
              <a:gd name="T9" fmla="*/ 0 h 1100"/>
              <a:gd name="T10" fmla="*/ 1089 w 1089"/>
              <a:gd name="T11" fmla="*/ 110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rgbClr val="A8D02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527050" y="0"/>
            <a:ext cx="1588" cy="5910263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FF7575">
                <a:alpha val="35036"/>
              </a:srgbClr>
            </a:outerShdw>
          </a:effec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1677988" y="0"/>
            <a:ext cx="1587" cy="68326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FF7575">
                <a:alpha val="35036"/>
              </a:srgbClr>
            </a:outerShdw>
          </a:effec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2830513" y="0"/>
            <a:ext cx="1587" cy="686117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FF7575">
                <a:alpha val="35036"/>
              </a:srgbClr>
            </a:outerShdw>
          </a:effec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983038" y="0"/>
            <a:ext cx="1587" cy="6875463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FF7575">
                <a:alpha val="35036"/>
              </a:srgbClr>
            </a:outerShdw>
          </a:effec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133975" y="388938"/>
            <a:ext cx="1588" cy="648652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FF7575">
                <a:alpha val="35036"/>
              </a:srgbClr>
            </a:outerShdw>
          </a:effec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286500" y="619125"/>
            <a:ext cx="1588" cy="625633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FF7575">
                <a:alpha val="35036"/>
              </a:srgbClr>
            </a:outerShdw>
          </a:effec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439025" y="773113"/>
            <a:ext cx="1588" cy="61023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FF7575">
                <a:alpha val="35036"/>
              </a:srgbClr>
            </a:outerShdw>
          </a:effec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8591550" y="900113"/>
            <a:ext cx="1588" cy="59753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FF7575">
                <a:alpha val="35036"/>
              </a:srgbClr>
            </a:outerShdw>
          </a:effec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-6350" y="419100"/>
            <a:ext cx="5203825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FF7575">
                <a:alpha val="35036"/>
              </a:srgbClr>
            </a:outerShdw>
          </a:effec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H="1">
            <a:off x="-6350" y="1541463"/>
            <a:ext cx="9169400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FF7575">
                <a:alpha val="35036"/>
              </a:srgbClr>
            </a:outerShdw>
          </a:effec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H="1">
            <a:off x="-6350" y="2665413"/>
            <a:ext cx="9169400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FF7575">
                <a:alpha val="35036"/>
              </a:srgbClr>
            </a:outerShdw>
          </a:effec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H="1">
            <a:off x="-3175" y="3787775"/>
            <a:ext cx="9166225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FF7575">
                <a:alpha val="35036"/>
              </a:srgbClr>
            </a:outerShdw>
          </a:effec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H="1">
            <a:off x="-3175" y="4911725"/>
            <a:ext cx="9166225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FF7575">
                <a:alpha val="35036"/>
              </a:srgbClr>
            </a:outerShdw>
          </a:effec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H="1">
            <a:off x="687388" y="6035675"/>
            <a:ext cx="8435975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FF7575">
                <a:alpha val="35036"/>
              </a:srgbClr>
            </a:outerShdw>
          </a:effec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49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A39A76A9-4392-425A-8B2E-3210332BADBF}" type="slidenum">
              <a:rPr lang="en-GB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en-GB"/>
          </a:p>
        </p:txBody>
      </p:sp>
      <p:sp>
        <p:nvSpPr>
          <p:cNvPr id="1052" name="AutoShape 28"/>
          <p:cNvSpPr>
            <a:spLocks noChangeArrowheads="1"/>
          </p:cNvSpPr>
          <p:nvPr/>
        </p:nvSpPr>
        <p:spPr bwMode="auto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  <a:gd name="T8" fmla="*/ 0 w 3130"/>
              <a:gd name="T9" fmla="*/ 0 h 453"/>
              <a:gd name="T10" fmla="*/ 3130 w 3130"/>
              <a:gd name="T11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rgbClr val="FFC31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54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63525"/>
            <a:ext cx="822325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pic>
        <p:nvPicPr>
          <p:cNvPr id="1055" name="Picture 3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8" t="16374" b="27490"/>
          <a:stretch>
            <a:fillRect/>
          </a:stretch>
        </p:blipFill>
        <p:spPr bwMode="auto">
          <a:xfrm>
            <a:off x="6629400" y="-381000"/>
            <a:ext cx="241776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56" name="Picture 3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727700"/>
            <a:ext cx="12239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75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66"/>
          </a:solidFill>
          <a:latin typeface="Arial" charset="0"/>
          <a:cs typeface="Arial Unicode MS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66"/>
          </a:solidFill>
          <a:latin typeface="Arial" charset="0"/>
          <a:cs typeface="Arial Unicode MS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66"/>
          </a:solidFill>
          <a:latin typeface="Arial" charset="0"/>
          <a:cs typeface="Arial Unicode MS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66"/>
          </a:solidFill>
          <a:latin typeface="Arial" charset="0"/>
          <a:cs typeface="Arial Unicode MS" pitchFamily="32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66"/>
          </a:solidFill>
          <a:latin typeface="Arial" charset="0"/>
          <a:cs typeface="Arial Unicode MS" pitchFamily="32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66"/>
          </a:solidFill>
          <a:latin typeface="Arial" charset="0"/>
          <a:cs typeface="Arial Unicode MS" pitchFamily="32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66"/>
          </a:solidFill>
          <a:latin typeface="Arial" charset="0"/>
          <a:cs typeface="Arial Unicode MS" pitchFamily="32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66"/>
          </a:solidFill>
          <a:latin typeface="Arial" charset="0"/>
          <a:cs typeface="Arial Unicode MS" pitchFamily="32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52" tIns="45628" rIns="91252" bIns="45628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WordArt 3"/>
          <p:cNvSpPr>
            <a:spLocks noChangeArrowheads="1" noChangeShapeType="1" noTextEdit="1"/>
          </p:cNvSpPr>
          <p:nvPr/>
        </p:nvSpPr>
        <p:spPr bwMode="auto">
          <a:xfrm>
            <a:off x="428625" y="357188"/>
            <a:ext cx="8358188" cy="2143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52" tIns="45628" rIns="91252" bIns="45628" fromWordArt="1">
            <a:prstTxWarp prst="textDeflate">
              <a:avLst>
                <a:gd name="adj" fmla="val 5431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FF0000"/>
                </a:solidFill>
                <a:latin typeface="Times New Roman"/>
                <a:cs typeface="Times New Roman"/>
              </a:rPr>
              <a:t>Профилактика</a:t>
            </a:r>
          </a:p>
          <a:p>
            <a:pPr algn="ctr"/>
            <a:r>
              <a:rPr lang="ru-RU" sz="3600" b="1" kern="10">
                <a:solidFill>
                  <a:srgbClr val="FF0000"/>
                </a:solidFill>
                <a:latin typeface="Times New Roman"/>
                <a:cs typeface="Times New Roman"/>
              </a:rPr>
              <a:t> суицидального поведения  </a:t>
            </a:r>
          </a:p>
          <a:p>
            <a:pPr algn="ctr"/>
            <a:r>
              <a:rPr lang="ru-RU" sz="3600" b="1" kern="10">
                <a:solidFill>
                  <a:srgbClr val="FF0000"/>
                </a:solidFill>
                <a:latin typeface="Times New Roman"/>
                <a:cs typeface="Times New Roman"/>
              </a:rPr>
              <a:t>среди детей и подростков</a:t>
            </a:r>
          </a:p>
        </p:txBody>
      </p:sp>
    </p:spTree>
    <p:extLst>
      <p:ext uri="{BB962C8B-B14F-4D97-AF65-F5344CB8AC3E}">
        <p14:creationId xmlns:p14="http://schemas.microsoft.com/office/powerpoint/2010/main" val="25873802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816480" y="-48965"/>
            <a:ext cx="7689600" cy="947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585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defTabSz="6518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>
              <a:solidFill>
                <a:srgbClr val="E6E6E6"/>
              </a:solidFill>
            </a:endParaRPr>
          </a:p>
          <a:p>
            <a:pPr defTabSz="6518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>
                <a:solidFill>
                  <a:srgbClr val="E6E6E6"/>
                </a:solidFill>
              </a:rPr>
              <a:t>6. Предложите конструктивные подходы (найти, что позитивно значимо для человека, и способы решения проблемы). </a:t>
            </a:r>
          </a:p>
          <a:p>
            <a:pPr defTabSz="6518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>
                <a:solidFill>
                  <a:srgbClr val="E6E6E6"/>
                </a:solidFill>
              </a:rPr>
              <a:t>7. Установите заботливые отношения как на вербальном , так и не вербальном уровне).</a:t>
            </a:r>
          </a:p>
          <a:p>
            <a:pPr defTabSz="6518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>
                <a:solidFill>
                  <a:srgbClr val="E6E6E6"/>
                </a:solidFill>
              </a:rPr>
              <a:t>8. Не спорьте с собеседником.</a:t>
            </a:r>
          </a:p>
          <a:p>
            <a:pPr defTabSz="6518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>
                <a:solidFill>
                  <a:srgbClr val="E6E6E6"/>
                </a:solidFill>
              </a:rPr>
              <a:t>9. Вселяйте надежду (смысл жизни не исчезает, даже если твое состояние приносит нетерпимую боль).</a:t>
            </a:r>
          </a:p>
          <a:p>
            <a:pPr defTabSz="6518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>
                <a:solidFill>
                  <a:srgbClr val="E6E6E6"/>
                </a:solidFill>
              </a:rPr>
              <a:t>10. Оцените степень риска самоубийства.</a:t>
            </a:r>
          </a:p>
          <a:p>
            <a:pPr defTabSz="6518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>
                <a:solidFill>
                  <a:srgbClr val="E6E6E6"/>
                </a:solidFill>
              </a:rPr>
              <a:t>11. Не оставляйте человека одного.</a:t>
            </a:r>
          </a:p>
          <a:p>
            <a:pPr defTabSz="6518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900">
                <a:solidFill>
                  <a:srgbClr val="E6E6E6"/>
                </a:solidFill>
              </a:rPr>
              <a:t>12. Обратитесь за помощью к специалистам (психологам. Священникам. Психиатрам).</a:t>
            </a:r>
          </a:p>
          <a:p>
            <a:pPr defTabSz="6518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900">
              <a:solidFill>
                <a:srgbClr val="E6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68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2" y="106572"/>
            <a:ext cx="7807680" cy="1144921"/>
          </a:xfrm>
          <a:ln/>
        </p:spPr>
        <p:txBody>
          <a:bodyPr tIns="38399"/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ru-RU" sz="4400" dirty="0" smtClean="0"/>
              <a:t>Формы </a:t>
            </a:r>
            <a:r>
              <a:rPr lang="en-US" sz="4400" dirty="0" smtClean="0"/>
              <a:t> </a:t>
            </a:r>
            <a:r>
              <a:rPr lang="en-US" sz="4400" dirty="0" err="1"/>
              <a:t>суицида</a:t>
            </a:r>
            <a:r>
              <a:rPr lang="en-US" sz="4400" dirty="0"/>
              <a:t>: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00640" y="1633132"/>
            <a:ext cx="7689600" cy="4735217"/>
          </a:xfrm>
          <a:ln/>
        </p:spPr>
        <p:txBody>
          <a:bodyPr tIns="28799"/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en-US" sz="3300" dirty="0"/>
              <a:t>1. </a:t>
            </a:r>
            <a:r>
              <a:rPr lang="ru-RU" sz="3300" dirty="0" smtClean="0"/>
              <a:t>Суицидальное поведение</a:t>
            </a:r>
            <a:r>
              <a:rPr lang="en-US" sz="3300" dirty="0" smtClean="0"/>
              <a:t>.</a:t>
            </a:r>
            <a:endParaRPr lang="en-US" sz="3300" dirty="0"/>
          </a:p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en-US" sz="3300" dirty="0"/>
              <a:t>2. </a:t>
            </a:r>
            <a:r>
              <a:rPr lang="ru-RU" sz="3300" dirty="0" smtClean="0"/>
              <a:t>Суицидальная попытка (завершённая, не завершённая</a:t>
            </a:r>
            <a:r>
              <a:rPr lang="en-US" sz="3300" dirty="0" smtClean="0"/>
              <a:t>).</a:t>
            </a:r>
            <a:endParaRPr lang="en-US" sz="3300" dirty="0"/>
          </a:p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en-US" sz="3300" dirty="0" smtClean="0"/>
              <a:t>3.</a:t>
            </a:r>
            <a:r>
              <a:rPr lang="ru-RU" sz="3300" dirty="0" err="1" smtClean="0"/>
              <a:t>Самопровреждение</a:t>
            </a:r>
            <a:r>
              <a:rPr lang="en-US" sz="3300" dirty="0" smtClean="0"/>
              <a:t>.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640205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2" y="106572"/>
            <a:ext cx="7807680" cy="1144921"/>
          </a:xfrm>
          <a:ln/>
        </p:spPr>
        <p:txBody>
          <a:bodyPr tIns="38399"/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ru-RU" sz="4400" dirty="0" smtClean="0"/>
              <a:t>Способы  </a:t>
            </a:r>
            <a:r>
              <a:rPr lang="en-US" sz="4400" dirty="0" smtClean="0"/>
              <a:t> </a:t>
            </a:r>
            <a:r>
              <a:rPr lang="en-US" sz="4400" dirty="0" err="1"/>
              <a:t>суицида</a:t>
            </a:r>
            <a:r>
              <a:rPr lang="en-US" sz="4400" dirty="0"/>
              <a:t>: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00640" y="1633132"/>
            <a:ext cx="7689600" cy="4735217"/>
          </a:xfrm>
          <a:ln/>
        </p:spPr>
        <p:txBody>
          <a:bodyPr tIns="28799"/>
          <a:lstStyle/>
          <a:p>
            <a:pPr marL="514350" indent="-514350">
              <a:buAutoNum type="arabicPeriod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ru-RU" sz="3300" dirty="0" err="1" smtClean="0"/>
              <a:t>Самоповешение</a:t>
            </a:r>
            <a:endParaRPr lang="ru-RU" sz="3300" dirty="0" smtClean="0"/>
          </a:p>
          <a:p>
            <a:pPr marL="514350" indent="-514350">
              <a:buAutoNum type="arabicPeriod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ru-RU" sz="3300" dirty="0" smtClean="0"/>
              <a:t>Медикаментозное отравление</a:t>
            </a:r>
          </a:p>
          <a:p>
            <a:pPr marL="514350" indent="-514350">
              <a:buAutoNum type="arabicPeriod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ru-RU" sz="3300" dirty="0" err="1" smtClean="0"/>
              <a:t>Кататравма</a:t>
            </a:r>
            <a:endParaRPr lang="ru-RU" sz="3300" dirty="0" smtClean="0"/>
          </a:p>
          <a:p>
            <a:pPr marL="514350" indent="-514350">
              <a:buAutoNum type="arabicPeriod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ru-RU" sz="3300" dirty="0" smtClean="0"/>
              <a:t>Другие…..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408051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2" y="106572"/>
            <a:ext cx="7807680" cy="1144921"/>
          </a:xfrm>
          <a:ln/>
        </p:spPr>
        <p:txBody>
          <a:bodyPr tIns="38399"/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ru-RU" sz="4400" dirty="0" smtClean="0"/>
              <a:t>Способы  </a:t>
            </a:r>
            <a:r>
              <a:rPr lang="en-US" sz="4400" dirty="0" smtClean="0"/>
              <a:t> </a:t>
            </a:r>
            <a:r>
              <a:rPr lang="en-US" sz="4400" dirty="0" err="1"/>
              <a:t>суицида</a:t>
            </a:r>
            <a:r>
              <a:rPr lang="en-US" sz="4400" dirty="0"/>
              <a:t>: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00640" y="1633132"/>
            <a:ext cx="7689600" cy="4735217"/>
          </a:xfrm>
          <a:ln/>
        </p:spPr>
        <p:txBody>
          <a:bodyPr tIns="28799"/>
          <a:lstStyle/>
          <a:p>
            <a:pPr marL="514350" indent="-514350">
              <a:buAutoNum type="arabicPeriod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ru-RU" sz="3300" dirty="0" err="1" smtClean="0"/>
              <a:t>Самоповешение</a:t>
            </a:r>
            <a:endParaRPr lang="ru-RU" sz="3300" dirty="0" smtClean="0"/>
          </a:p>
          <a:p>
            <a:pPr marL="514350" indent="-514350">
              <a:buAutoNum type="arabicPeriod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ru-RU" sz="3300" dirty="0" smtClean="0"/>
              <a:t>Медикаментозное отравление</a:t>
            </a:r>
          </a:p>
          <a:p>
            <a:pPr marL="514350" indent="-514350">
              <a:buAutoNum type="arabicPeriod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ru-RU" sz="3300" dirty="0" err="1" smtClean="0"/>
              <a:t>Кататравма</a:t>
            </a:r>
            <a:endParaRPr lang="ru-RU" sz="3300" dirty="0" smtClean="0"/>
          </a:p>
          <a:p>
            <a:pPr marL="514350" indent="-514350">
              <a:buAutoNum type="arabicPeriod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ru-RU" sz="3300" dirty="0" smtClean="0"/>
              <a:t>Другие…..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256076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47625"/>
            <a:ext cx="8228013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i="1" smtClean="0"/>
              <a:t>  Ситуационные признаки: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50" y="1000125"/>
            <a:ext cx="6043613" cy="5233988"/>
          </a:xfrm>
        </p:spPr>
        <p:txBody>
          <a:bodyPr/>
          <a:lstStyle/>
          <a:p>
            <a:pPr marL="338138" indent="-338138" algn="ctr" eaLnBrk="1" hangingPunct="1">
              <a:lnSpc>
                <a:spcPct val="80000"/>
              </a:lnSpc>
              <a:buFont typeface="Times New Roman" pitchFamily="18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</a:tabLst>
            </a:pPr>
            <a:r>
              <a:rPr lang="en-GB" sz="1400" smtClean="0"/>
              <a:t>	</a:t>
            </a:r>
            <a:r>
              <a:rPr lang="en-GB" sz="2400" smtClean="0"/>
              <a:t>Человек может решиться </a:t>
            </a:r>
            <a:r>
              <a:rPr lang="ru-RU" sz="2400" smtClean="0"/>
              <a:t>                    </a:t>
            </a:r>
            <a:r>
              <a:rPr lang="en-GB" sz="2400" smtClean="0"/>
              <a:t>на самоубийство, если:</a:t>
            </a:r>
            <a:endParaRPr lang="ru-RU" sz="2400" smtClean="0"/>
          </a:p>
          <a:p>
            <a:pPr marL="338138" indent="-338138" algn="ctr" eaLnBrk="1" hangingPunct="1">
              <a:lnSpc>
                <a:spcPct val="80000"/>
              </a:lnSpc>
              <a:buFont typeface="Times New Roman" pitchFamily="18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</a:tabLst>
            </a:pPr>
            <a:endParaRPr lang="en-GB" sz="1000" smtClean="0"/>
          </a:p>
          <a:p>
            <a:pPr marL="338138" indent="-338138" eaLnBrk="1" hangingPunct="1">
              <a:lnSpc>
                <a:spcPct val="80000"/>
              </a:lnSpc>
              <a:buFont typeface="Arial" charset="0"/>
              <a:buAutoNum type="arabicPeriod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</a:tabLst>
            </a:pPr>
            <a:r>
              <a:rPr lang="en-GB" sz="1800" smtClean="0"/>
              <a:t>Социально изолирован (не имеет друзей или имеет только одного друга), чувствует себя отверженным.</a:t>
            </a:r>
            <a:endParaRPr lang="en-GB" sz="1200" smtClean="0"/>
          </a:p>
          <a:p>
            <a:pPr marL="338138" indent="-338138" eaLnBrk="1" hangingPunct="1">
              <a:lnSpc>
                <a:spcPct val="80000"/>
              </a:lnSpc>
              <a:buFont typeface="Arial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</a:tabLst>
            </a:pPr>
            <a:r>
              <a:rPr lang="en-GB" sz="1800" smtClean="0"/>
              <a:t>2. Живет в нестабильном окружении (серьезный кризис в семье — в отношениях с родителями или родителей друг с другом; алкоголизм — личная или семейная проблема).</a:t>
            </a:r>
            <a:endParaRPr lang="en-GB" sz="1200" smtClean="0"/>
          </a:p>
          <a:p>
            <a:pPr marL="338138" indent="-338138" eaLnBrk="1" hangingPunct="1">
              <a:lnSpc>
                <a:spcPct val="80000"/>
              </a:lnSpc>
              <a:buFont typeface="Arial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</a:tabLst>
            </a:pPr>
            <a:r>
              <a:rPr lang="en-GB" sz="1800" smtClean="0"/>
              <a:t>3. Ощущает себя жертвой насилия — физического, сексуального или эмоционального.</a:t>
            </a:r>
            <a:endParaRPr lang="en-GB" sz="1200" smtClean="0"/>
          </a:p>
          <a:p>
            <a:pPr marL="338138" indent="-338138" eaLnBrk="1" hangingPunct="1">
              <a:lnSpc>
                <a:spcPct val="80000"/>
              </a:lnSpc>
              <a:buFont typeface="Arial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</a:tabLst>
            </a:pPr>
            <a:r>
              <a:rPr lang="en-GB" sz="1800" smtClean="0"/>
              <a:t>4. Предпринимал раньше попытки суицида.</a:t>
            </a:r>
            <a:endParaRPr lang="en-GB" sz="1200" smtClean="0"/>
          </a:p>
          <a:p>
            <a:pPr marL="338138" indent="-338138" eaLnBrk="1" hangingPunct="1">
              <a:lnSpc>
                <a:spcPct val="80000"/>
              </a:lnSpc>
              <a:buFont typeface="Arial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</a:tabLst>
            </a:pPr>
            <a:r>
              <a:rPr lang="en-GB" sz="1800" smtClean="0"/>
              <a:t>5. Имеет склонность к самоубийству вследствие того, что оно совершалось кем-то из друзей, знакомых или членов семьи</a:t>
            </a:r>
            <a:endParaRPr lang="en-GB" sz="1200" smtClean="0"/>
          </a:p>
          <a:p>
            <a:pPr marL="338138" indent="-338138" eaLnBrk="1" hangingPunct="1">
              <a:lnSpc>
                <a:spcPct val="80000"/>
              </a:lnSpc>
              <a:buFont typeface="Arial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</a:tabLst>
            </a:pPr>
            <a:r>
              <a:rPr lang="en-GB" sz="1800" smtClean="0"/>
              <a:t>6. Перенес тяжелую потерю (смерть кого-то из близких, развод родителей).</a:t>
            </a:r>
            <a:endParaRPr lang="en-GB" sz="1200" smtClean="0"/>
          </a:p>
          <a:p>
            <a:pPr marL="338138" indent="-338138" eaLnBrk="1" hangingPunct="1">
              <a:lnSpc>
                <a:spcPct val="80000"/>
              </a:lnSpc>
              <a:buFont typeface="Arial" charset="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</a:tabLst>
            </a:pPr>
            <a:r>
              <a:rPr lang="en-GB" sz="1800" smtClean="0"/>
              <a:t>7. Слишком критически настроен по отношению к себе.</a:t>
            </a:r>
          </a:p>
        </p:txBody>
      </p:sp>
      <p:pic>
        <p:nvPicPr>
          <p:cNvPr id="20484" name="Picture 4" descr="фото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071688"/>
            <a:ext cx="27860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496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119063"/>
            <a:ext cx="8228013" cy="1435101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i="1" smtClean="0"/>
              <a:t>Поведенческие признаки: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8013" cy="57737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/>
              <a:t>1. Раздавать другим вещи, имеющие большую личную значимость, окончательно приводить в порядок дела, мириться с давними врагами. 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/>
              <a:t>2. Демонстрировать радикальные перемены в поведении, такие, как: 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/>
              <a:t>– в еде — есть слишком мало или слишком много; 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/>
              <a:t>– во сне — спать слишком мало или слишком много;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/>
              <a:t>– во внешнем виде — стать неряшливым;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/>
              <a:t>– замкнуться от семьи и друзей;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/>
              <a:t>– быть чрезмерно деятельным или, наоборот, безразличным к окружающему миру; ощущать попеременно то внезапную эйфорию, то приступы отчаяния. 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/>
              <a:t>3. Проявлять признаки беспомощности, безнадежности и отчаяния.</a:t>
            </a:r>
          </a:p>
        </p:txBody>
      </p:sp>
    </p:spTree>
    <p:extLst>
      <p:ext uri="{BB962C8B-B14F-4D97-AF65-F5344CB8AC3E}">
        <p14:creationId xmlns:p14="http://schemas.microsoft.com/office/powerpoint/2010/main" val="2119388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8013" cy="10541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i="1" smtClean="0"/>
              <a:t>Словесные признаки: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8013" cy="5894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smtClean="0"/>
              <a:t> Готовящийся совершить самоубийство, часто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smtClean="0"/>
              <a:t>говорит о своем душевном состоянии.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smtClean="0"/>
              <a:t> Он или она могут: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smtClean="0"/>
              <a:t>1.Прямо и явно говорить о смерти: 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smtClean="0"/>
              <a:t>“Я собираюсь покончить с собой”; “Я не могу так дальше жить”.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smtClean="0"/>
              <a:t>2. Косвенно намекать о своем намерении: 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smtClean="0"/>
              <a:t>“Я больше не буду ни для кого проблемой”;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smtClean="0"/>
              <a:t>“Тебе больше не придется обо мне волноваться”.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smtClean="0"/>
              <a:t>3. Много шутить на тему самоубийства</a:t>
            </a:r>
          </a:p>
        </p:txBody>
      </p:sp>
    </p:spTree>
    <p:extLst>
      <p:ext uri="{BB962C8B-B14F-4D97-AF65-F5344CB8AC3E}">
        <p14:creationId xmlns:p14="http://schemas.microsoft.com/office/powerpoint/2010/main" val="3568358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85769" y="642938"/>
            <a:ext cx="3929063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17" tIns="46707" rIns="89817" bIns="46707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sz="2400" b="1" i="1">
              <a:solidFill>
                <a:srgbClr val="0360D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GB" sz="2400" b="1" i="1">
                <a:solidFill>
                  <a:srgbClr val="0360D7"/>
                </a:solidFill>
                <a:latin typeface="Times New Roman" pitchFamily="18" charset="0"/>
                <a:cs typeface="Times New Roman" pitchFamily="18" charset="0"/>
              </a:rPr>
              <a:t>В то время, когда все кругом будет казаться тебе мрачным, оставайся твердым, спокойным </a:t>
            </a:r>
            <a:endParaRPr lang="ru-RU" sz="2400" b="1" i="1">
              <a:solidFill>
                <a:srgbClr val="0360D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GB" sz="2400" b="1" i="1">
                <a:solidFill>
                  <a:srgbClr val="0360D7"/>
                </a:solidFill>
                <a:latin typeface="Times New Roman" pitchFamily="18" charset="0"/>
                <a:cs typeface="Times New Roman" pitchFamily="18" charset="0"/>
              </a:rPr>
              <a:t>и добрым, и непременно случится что-нибудь, </a:t>
            </a:r>
            <a:endParaRPr lang="ru-RU" sz="2400" b="1" i="1">
              <a:solidFill>
                <a:srgbClr val="0360D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GB" sz="2400" b="1" i="1">
                <a:solidFill>
                  <a:srgbClr val="0360D7"/>
                </a:solidFill>
                <a:latin typeface="Times New Roman" pitchFamily="18" charset="0"/>
                <a:cs typeface="Times New Roman" pitchFamily="18" charset="0"/>
              </a:rPr>
              <a:t>что приведет все снова </a:t>
            </a:r>
            <a:endParaRPr lang="ru-RU" sz="2400" b="1" i="1">
              <a:solidFill>
                <a:srgbClr val="0360D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GB" sz="2400" b="1" i="1">
                <a:solidFill>
                  <a:srgbClr val="0360D7"/>
                </a:solidFill>
                <a:latin typeface="Times New Roman" pitchFamily="18" charset="0"/>
                <a:cs typeface="Times New Roman" pitchFamily="18" charset="0"/>
              </a:rPr>
              <a:t>в порядок.</a:t>
            </a:r>
          </a:p>
          <a:p>
            <a:pPr algn="ctr" eaLnBrk="1" hangingPunct="1"/>
            <a:r>
              <a:rPr lang="en-GB" sz="2400" b="1" i="1">
                <a:solidFill>
                  <a:srgbClr val="0360D7"/>
                </a:solidFill>
                <a:latin typeface="Times New Roman" pitchFamily="18" charset="0"/>
                <a:cs typeface="Times New Roman" pitchFamily="18" charset="0"/>
              </a:rPr>
              <a:t>Выход всегда есть, </a:t>
            </a:r>
            <a:endParaRPr lang="ru-RU" sz="2400" b="1" i="1">
              <a:solidFill>
                <a:srgbClr val="0360D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GB" sz="2400" b="1" i="1">
                <a:solidFill>
                  <a:srgbClr val="0360D7"/>
                </a:solidFill>
                <a:latin typeface="Times New Roman" pitchFamily="18" charset="0"/>
                <a:cs typeface="Times New Roman" pitchFamily="18" charset="0"/>
              </a:rPr>
              <a:t>и мужественное сердце всегда найдет его.</a:t>
            </a:r>
          </a:p>
          <a:p>
            <a:pPr algn="ctr" eaLnBrk="1" hangingPunct="1"/>
            <a:endParaRPr lang="en-GB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en-GB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GB" sz="2800" b="1" i="1">
                <a:solidFill>
                  <a:srgbClr val="0360D7"/>
                </a:solidFill>
                <a:latin typeface="Times New Roman" pitchFamily="18" charset="0"/>
                <a:cs typeface="Times New Roman" pitchFamily="18" charset="0"/>
              </a:rPr>
              <a:t>С. Томпсон</a:t>
            </a:r>
            <a:r>
              <a:rPr lang="en-GB" sz="2400" b="1" i="1">
                <a:solidFill>
                  <a:srgbClr val="0360D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43191"/>
            <a:ext cx="4286250" cy="3381375"/>
          </a:xfrm>
          <a:prstGeom prst="rect">
            <a:avLst/>
          </a:prstGeom>
          <a:noFill/>
          <a:ln w="5076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317" y="1714500"/>
            <a:ext cx="4071937" cy="1143000"/>
          </a:xfrm>
        </p:spPr>
        <p:txBody>
          <a:bodyPr/>
          <a:lstStyle/>
          <a:p>
            <a:pPr eaLnBrk="1" hangingPunct="1"/>
            <a:r>
              <a:rPr lang="ru-RU" sz="6600" u="sng"/>
              <a:t>Суицид –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4000504"/>
            <a:ext cx="9144000" cy="26289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800"/>
              <a:t>умышленное самоповреждение                            со смертельным исходом (лишение себя жизни).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5124" name="Picture 6" descr="фото1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9" y="785813"/>
            <a:ext cx="46910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55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7817"/>
            <a:ext cx="8229600" cy="939800"/>
          </a:xfrm>
        </p:spPr>
        <p:txBody>
          <a:bodyPr/>
          <a:lstStyle/>
          <a:p>
            <a:r>
              <a:rPr lang="ru-RU"/>
              <a:t>Статистика суицидов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357313"/>
            <a:ext cx="8229600" cy="47688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/>
              <a:t>По официальной статистике, каждый год кончают жизнь самоубийством </a:t>
            </a:r>
            <a:endParaRPr lang="en-US" sz="28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/>
              <a:t>1 100 000 человек  </a:t>
            </a:r>
            <a:endParaRPr lang="ru-RU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среди них:</a:t>
            </a:r>
          </a:p>
          <a:p>
            <a:pPr>
              <a:lnSpc>
                <a:spcPct val="90000"/>
              </a:lnSpc>
            </a:pPr>
            <a:r>
              <a:rPr lang="ru-RU" sz="2800"/>
              <a:t> 350 тысяч китайцев,</a:t>
            </a:r>
          </a:p>
          <a:p>
            <a:pPr>
              <a:lnSpc>
                <a:spcPct val="90000"/>
              </a:lnSpc>
            </a:pPr>
            <a:r>
              <a:rPr lang="ru-RU" sz="2800"/>
              <a:t> 110 тысяч индийцев,</a:t>
            </a:r>
          </a:p>
          <a:p>
            <a:pPr>
              <a:lnSpc>
                <a:spcPct val="90000"/>
              </a:lnSpc>
            </a:pPr>
            <a:r>
              <a:rPr lang="ru-RU" sz="2800"/>
              <a:t> 55 тысяч русских</a:t>
            </a:r>
          </a:p>
          <a:p>
            <a:pPr>
              <a:lnSpc>
                <a:spcPct val="90000"/>
              </a:lnSpc>
            </a:pPr>
            <a:r>
              <a:rPr lang="ru-RU" sz="2800"/>
              <a:t> 31 тысяча американцев</a:t>
            </a:r>
          </a:p>
          <a:p>
            <a:pPr>
              <a:lnSpc>
                <a:spcPct val="90000"/>
              </a:lnSpc>
            </a:pPr>
            <a:r>
              <a:rPr lang="ru-RU" sz="2800"/>
              <a:t> 30 тысяч японцев</a:t>
            </a:r>
          </a:p>
          <a:p>
            <a:pPr>
              <a:lnSpc>
                <a:spcPct val="90000"/>
              </a:lnSpc>
            </a:pPr>
            <a:r>
              <a:rPr lang="ru-RU" sz="2800"/>
              <a:t> 12 тысяч украинцев</a:t>
            </a:r>
          </a:p>
          <a:p>
            <a:pPr>
              <a:lnSpc>
                <a:spcPct val="90000"/>
              </a:lnSpc>
            </a:pPr>
            <a:r>
              <a:rPr lang="ru-RU" sz="2800"/>
              <a:t> 10 тысяч французов...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700"/>
          </a:p>
        </p:txBody>
      </p:sp>
    </p:spTree>
    <p:extLst>
      <p:ext uri="{BB962C8B-B14F-4D97-AF65-F5344CB8AC3E}">
        <p14:creationId xmlns:p14="http://schemas.microsoft.com/office/powerpoint/2010/main" val="1359629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FFFFFF"/>
                </a:solidFill>
              </a:rPr>
              <a:t>Турмамбетова А.А. МОУ "Петровская СОШ"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654050"/>
          </a:xfrm>
        </p:spPr>
        <p:txBody>
          <a:bodyPr>
            <a:normAutofit fontScale="90000"/>
          </a:bodyPr>
          <a:lstStyle/>
          <a:p>
            <a:r>
              <a:rPr lang="ru-RU" sz="4000" b="1"/>
              <a:t>Суицид и возраст</a:t>
            </a:r>
          </a:p>
        </p:txBody>
      </p:sp>
      <p:pic>
        <p:nvPicPr>
          <p:cNvPr id="14339" name="Picture 2" descr="C:\Documents and Settings\Администратор\Мои документы\Мои рисунки\a_15_1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8" y="1143006"/>
            <a:ext cx="6643688" cy="2646363"/>
          </a:xfrm>
          <a:noFill/>
        </p:spPr>
      </p:pic>
      <p:pic>
        <p:nvPicPr>
          <p:cNvPr id="14340" name="Picture 3" descr="C:\Documents and Settings\Администратор\Мои документы\Мои рисунки\a_15_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7" y="4000500"/>
            <a:ext cx="6643687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7313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2017 году. Область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117 попыток</a:t>
            </a:r>
          </a:p>
          <a:p>
            <a:r>
              <a:rPr lang="ru-RU" dirty="0" smtClean="0"/>
              <a:t>17 завершённых</a:t>
            </a:r>
          </a:p>
          <a:p>
            <a:r>
              <a:rPr lang="ru-RU" dirty="0" smtClean="0"/>
              <a:t>5 без видимой причины</a:t>
            </a:r>
          </a:p>
          <a:p>
            <a:r>
              <a:rPr lang="ru-RU" dirty="0" smtClean="0"/>
              <a:t>80% мальчики</a:t>
            </a:r>
          </a:p>
          <a:p>
            <a:r>
              <a:rPr lang="ru-RU" dirty="0" smtClean="0"/>
              <a:t>80% благополучные семьи</a:t>
            </a:r>
          </a:p>
          <a:p>
            <a:r>
              <a:rPr lang="ru-RU" dirty="0" smtClean="0"/>
              <a:t>43% проблемы в семье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4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5" y="106590"/>
            <a:ext cx="7807680" cy="1144921"/>
          </a:xfrm>
          <a:ln/>
        </p:spPr>
        <p:txBody>
          <a:bodyPr tIns="31939"/>
          <a:lstStyle/>
          <a:p>
            <a:pPr>
              <a:tabLst>
                <a:tab pos="655358" algn="l"/>
                <a:tab pos="1310711" algn="l"/>
                <a:tab pos="1966071" algn="l"/>
                <a:tab pos="2621429" algn="l"/>
                <a:tab pos="3276785" algn="l"/>
                <a:tab pos="3932146" algn="l"/>
                <a:tab pos="4587503" algn="l"/>
                <a:tab pos="5242860" algn="l"/>
                <a:tab pos="5898216" algn="l"/>
                <a:tab pos="6553575" algn="l"/>
                <a:tab pos="7208933" algn="l"/>
              </a:tabLst>
            </a:pPr>
            <a:r>
              <a:rPr lang="en-US" dirty="0" err="1"/>
              <a:t>Мотивы</a:t>
            </a:r>
            <a:r>
              <a:rPr lang="en-US" dirty="0"/>
              <a:t> </a:t>
            </a:r>
            <a:r>
              <a:rPr lang="en-US" dirty="0" err="1"/>
              <a:t>суицидального</a:t>
            </a:r>
            <a:r>
              <a:rPr lang="en-US" dirty="0"/>
              <a:t> </a:t>
            </a:r>
            <a:r>
              <a:rPr lang="en-US" dirty="0" err="1"/>
              <a:t>поведения</a:t>
            </a:r>
            <a:r>
              <a:rPr lang="en-US" dirty="0"/>
              <a:t> </a:t>
            </a:r>
            <a:r>
              <a:rPr lang="en-US" dirty="0" err="1"/>
              <a:t>детей</a:t>
            </a:r>
            <a:r>
              <a:rPr lang="en-US" dirty="0"/>
              <a:t> и </a:t>
            </a:r>
            <a:r>
              <a:rPr lang="en-US" dirty="0" err="1" smtClean="0"/>
              <a:t>подростков</a:t>
            </a:r>
            <a:r>
              <a:rPr lang="ru-RU" dirty="0" smtClean="0"/>
              <a:t> (</a:t>
            </a:r>
            <a:r>
              <a:rPr lang="ru-RU" dirty="0" err="1" smtClean="0"/>
              <a:t>недолюбленные</a:t>
            </a:r>
            <a:r>
              <a:rPr lang="ru-RU" dirty="0" smtClean="0"/>
              <a:t> дети)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2721" y="1143482"/>
            <a:ext cx="8652960" cy="8818046"/>
          </a:xfrm>
          <a:ln/>
        </p:spPr>
        <p:txBody>
          <a:bodyPr/>
          <a:lstStyle/>
          <a:p>
            <a:pPr>
              <a:tabLst>
                <a:tab pos="655358" algn="l"/>
                <a:tab pos="1310711" algn="l"/>
                <a:tab pos="1966071" algn="l"/>
                <a:tab pos="2621429" algn="l"/>
                <a:tab pos="3276785" algn="l"/>
                <a:tab pos="3932146" algn="l"/>
                <a:tab pos="4587503" algn="l"/>
                <a:tab pos="5242860" algn="l"/>
                <a:tab pos="5898216" algn="l"/>
                <a:tab pos="6553575" algn="l"/>
                <a:tab pos="7208933" algn="l"/>
                <a:tab pos="7864288" algn="l"/>
                <a:tab pos="8519647" algn="l"/>
              </a:tabLst>
            </a:pPr>
            <a:endParaRPr lang="en-US"/>
          </a:p>
          <a:p>
            <a:pPr>
              <a:tabLst>
                <a:tab pos="655358" algn="l"/>
                <a:tab pos="1310711" algn="l"/>
                <a:tab pos="1966071" algn="l"/>
                <a:tab pos="2621429" algn="l"/>
                <a:tab pos="3276785" algn="l"/>
                <a:tab pos="3932146" algn="l"/>
                <a:tab pos="4587503" algn="l"/>
                <a:tab pos="5242860" algn="l"/>
                <a:tab pos="5898216" algn="l"/>
                <a:tab pos="6553575" algn="l"/>
                <a:tab pos="7208933" algn="l"/>
                <a:tab pos="7864288" algn="l"/>
                <a:tab pos="8519647" algn="l"/>
              </a:tabLst>
            </a:pPr>
            <a:r>
              <a:rPr lang="en-US" sz="2200"/>
              <a:t>1.Переживание обиды,одиночества, отчужденности и непонимания.</a:t>
            </a:r>
          </a:p>
          <a:p>
            <a:pPr>
              <a:tabLst>
                <a:tab pos="655358" algn="l"/>
                <a:tab pos="1310711" algn="l"/>
                <a:tab pos="1966071" algn="l"/>
                <a:tab pos="2621429" algn="l"/>
                <a:tab pos="3276785" algn="l"/>
                <a:tab pos="3932146" algn="l"/>
                <a:tab pos="4587503" algn="l"/>
                <a:tab pos="5242860" algn="l"/>
                <a:tab pos="5898216" algn="l"/>
                <a:tab pos="6553575" algn="l"/>
                <a:tab pos="7208933" algn="l"/>
                <a:tab pos="7864288" algn="l"/>
                <a:tab pos="8519647" algn="l"/>
              </a:tabLst>
            </a:pPr>
            <a:r>
              <a:rPr lang="en-US" sz="2200"/>
              <a:t>2. Действительная или мнимая утрата любви родителей.</a:t>
            </a:r>
          </a:p>
          <a:p>
            <a:pPr>
              <a:tabLst>
                <a:tab pos="655358" algn="l"/>
                <a:tab pos="1310711" algn="l"/>
                <a:tab pos="1966071" algn="l"/>
                <a:tab pos="2621429" algn="l"/>
                <a:tab pos="3276785" algn="l"/>
                <a:tab pos="3932146" algn="l"/>
                <a:tab pos="4587503" algn="l"/>
                <a:tab pos="5242860" algn="l"/>
                <a:tab pos="5898216" algn="l"/>
                <a:tab pos="6553575" algn="l"/>
                <a:tab pos="7208933" algn="l"/>
                <a:tab pos="7864288" algn="l"/>
                <a:tab pos="8519647" algn="l"/>
              </a:tabLst>
            </a:pPr>
            <a:r>
              <a:rPr lang="en-US" sz="2200"/>
              <a:t>3. Переживания, связанные со смертью, разводом или уходом родителей из семьи.</a:t>
            </a:r>
          </a:p>
          <a:p>
            <a:pPr>
              <a:tabLst>
                <a:tab pos="655358" algn="l"/>
                <a:tab pos="1310711" algn="l"/>
                <a:tab pos="1966071" algn="l"/>
                <a:tab pos="2621429" algn="l"/>
                <a:tab pos="3276785" algn="l"/>
                <a:tab pos="3932146" algn="l"/>
                <a:tab pos="4587503" algn="l"/>
                <a:tab pos="5242860" algn="l"/>
                <a:tab pos="5898216" algn="l"/>
                <a:tab pos="6553575" algn="l"/>
                <a:tab pos="7208933" algn="l"/>
                <a:tab pos="7864288" algn="l"/>
                <a:tab pos="8519647" algn="l"/>
              </a:tabLst>
            </a:pPr>
            <a:r>
              <a:rPr lang="en-US" sz="2200"/>
              <a:t>4. Чувство вины, стыда, оскорбленного самолюбия.</a:t>
            </a:r>
          </a:p>
          <a:p>
            <a:pPr>
              <a:tabLst>
                <a:tab pos="655358" algn="l"/>
                <a:tab pos="1310711" algn="l"/>
                <a:tab pos="1966071" algn="l"/>
                <a:tab pos="2621429" algn="l"/>
                <a:tab pos="3276785" algn="l"/>
                <a:tab pos="3932146" algn="l"/>
                <a:tab pos="4587503" algn="l"/>
                <a:tab pos="5242860" algn="l"/>
                <a:tab pos="5898216" algn="l"/>
                <a:tab pos="6553575" algn="l"/>
                <a:tab pos="7208933" algn="l"/>
                <a:tab pos="7864288" algn="l"/>
                <a:tab pos="8519647" algn="l"/>
              </a:tabLst>
            </a:pPr>
            <a:r>
              <a:rPr lang="en-US" sz="2200"/>
              <a:t>5. Боязнь позора, насмешек или унижения.</a:t>
            </a:r>
          </a:p>
          <a:p>
            <a:pPr>
              <a:tabLst>
                <a:tab pos="655358" algn="l"/>
                <a:tab pos="1310711" algn="l"/>
                <a:tab pos="1966071" algn="l"/>
                <a:tab pos="2621429" algn="l"/>
                <a:tab pos="3276785" algn="l"/>
                <a:tab pos="3932146" algn="l"/>
                <a:tab pos="4587503" algn="l"/>
                <a:tab pos="5242860" algn="l"/>
                <a:tab pos="5898216" algn="l"/>
                <a:tab pos="6553575" algn="l"/>
                <a:tab pos="7208933" algn="l"/>
                <a:tab pos="7864288" algn="l"/>
                <a:tab pos="8519647" algn="l"/>
              </a:tabLst>
            </a:pPr>
            <a:r>
              <a:rPr lang="en-US" sz="2200"/>
              <a:t>6. Страх наказания.</a:t>
            </a:r>
          </a:p>
          <a:p>
            <a:pPr>
              <a:tabLst>
                <a:tab pos="655358" algn="l"/>
                <a:tab pos="1310711" algn="l"/>
                <a:tab pos="1966071" algn="l"/>
                <a:tab pos="2621429" algn="l"/>
                <a:tab pos="3276785" algn="l"/>
                <a:tab pos="3932146" algn="l"/>
                <a:tab pos="4587503" algn="l"/>
                <a:tab pos="5242860" algn="l"/>
                <a:tab pos="5898216" algn="l"/>
                <a:tab pos="6553575" algn="l"/>
                <a:tab pos="7208933" algn="l"/>
                <a:tab pos="7864288" algn="l"/>
                <a:tab pos="8519647" algn="l"/>
              </a:tabLst>
            </a:pPr>
            <a:r>
              <a:rPr lang="en-US" sz="2200"/>
              <a:t>7. Любовные неудачи, беременность.</a:t>
            </a:r>
          </a:p>
          <a:p>
            <a:pPr>
              <a:tabLst>
                <a:tab pos="655358" algn="l"/>
                <a:tab pos="1310711" algn="l"/>
                <a:tab pos="1966071" algn="l"/>
                <a:tab pos="2621429" algn="l"/>
                <a:tab pos="3276785" algn="l"/>
                <a:tab pos="3932146" algn="l"/>
                <a:tab pos="4587503" algn="l"/>
                <a:tab pos="5242860" algn="l"/>
                <a:tab pos="5898216" algn="l"/>
                <a:tab pos="6553575" algn="l"/>
                <a:tab pos="7208933" algn="l"/>
                <a:tab pos="7864288" algn="l"/>
                <a:tab pos="8519647" algn="l"/>
              </a:tabLst>
            </a:pPr>
            <a:r>
              <a:rPr lang="en-US" sz="2200"/>
              <a:t>8. Чувство мести, злобы, протеста.</a:t>
            </a:r>
          </a:p>
          <a:p>
            <a:pPr>
              <a:tabLst>
                <a:tab pos="655358" algn="l"/>
                <a:tab pos="1310711" algn="l"/>
                <a:tab pos="1966071" algn="l"/>
                <a:tab pos="2621429" algn="l"/>
                <a:tab pos="3276785" algn="l"/>
                <a:tab pos="3932146" algn="l"/>
                <a:tab pos="4587503" algn="l"/>
                <a:tab pos="5242860" algn="l"/>
                <a:tab pos="5898216" algn="l"/>
                <a:tab pos="6553575" algn="l"/>
                <a:tab pos="7208933" algn="l"/>
                <a:tab pos="7864288" algn="l"/>
                <a:tab pos="8519647" algn="l"/>
              </a:tabLst>
            </a:pPr>
            <a:r>
              <a:rPr lang="en-US" sz="2200"/>
              <a:t>9. Желание привлечь к себе внимание.</a:t>
            </a:r>
          </a:p>
          <a:p>
            <a:pPr>
              <a:tabLst>
                <a:tab pos="655358" algn="l"/>
                <a:tab pos="1310711" algn="l"/>
                <a:tab pos="1966071" algn="l"/>
                <a:tab pos="2621429" algn="l"/>
                <a:tab pos="3276785" algn="l"/>
                <a:tab pos="3932146" algn="l"/>
                <a:tab pos="4587503" algn="l"/>
                <a:tab pos="5242860" algn="l"/>
                <a:tab pos="5898216" algn="l"/>
                <a:tab pos="6553575" algn="l"/>
                <a:tab pos="7208933" algn="l"/>
                <a:tab pos="7864288" algn="l"/>
                <a:tab pos="8519647" algn="l"/>
              </a:tabLst>
            </a:pPr>
            <a:r>
              <a:rPr lang="en-US" sz="2200"/>
              <a:t>10. Чувство безнадежности.</a:t>
            </a:r>
          </a:p>
          <a:p>
            <a:pPr>
              <a:tabLst>
                <a:tab pos="655358" algn="l"/>
                <a:tab pos="1310711" algn="l"/>
                <a:tab pos="1966071" algn="l"/>
                <a:tab pos="2621429" algn="l"/>
                <a:tab pos="3276785" algn="l"/>
                <a:tab pos="3932146" algn="l"/>
                <a:tab pos="4587503" algn="l"/>
                <a:tab pos="5242860" algn="l"/>
                <a:tab pos="5898216" algn="l"/>
                <a:tab pos="6553575" algn="l"/>
                <a:tab pos="7208933" algn="l"/>
                <a:tab pos="7864288" algn="l"/>
                <a:tab pos="8519647" algn="l"/>
              </a:tabLst>
            </a:pPr>
            <a:r>
              <a:rPr lang="en-US" sz="2200"/>
              <a:t>11. Множественные проблемы, все глобальные и неразрешимые.</a:t>
            </a:r>
          </a:p>
          <a:p>
            <a:pPr>
              <a:tabLst>
                <a:tab pos="655358" algn="l"/>
                <a:tab pos="1310711" algn="l"/>
                <a:tab pos="1966071" algn="l"/>
                <a:tab pos="2621429" algn="l"/>
                <a:tab pos="3276785" algn="l"/>
                <a:tab pos="3932146" algn="l"/>
                <a:tab pos="4587503" algn="l"/>
                <a:tab pos="5242860" algn="l"/>
                <a:tab pos="5898216" algn="l"/>
                <a:tab pos="6553575" algn="l"/>
                <a:tab pos="7208933" algn="l"/>
                <a:tab pos="7864288" algn="l"/>
                <a:tab pos="8519647" algn="l"/>
              </a:tabLst>
            </a:pPr>
            <a:r>
              <a:rPr lang="en-US" sz="2200"/>
              <a:t>12. Желание наказать обидчика.</a:t>
            </a:r>
          </a:p>
          <a:p>
            <a:pPr>
              <a:tabLst>
                <a:tab pos="655358" algn="l"/>
                <a:tab pos="1310711" algn="l"/>
                <a:tab pos="1966071" algn="l"/>
                <a:tab pos="2621429" algn="l"/>
                <a:tab pos="3276785" algn="l"/>
                <a:tab pos="3932146" algn="l"/>
                <a:tab pos="4587503" algn="l"/>
                <a:tab pos="5242860" algn="l"/>
                <a:tab pos="5898216" algn="l"/>
                <a:tab pos="6553575" algn="l"/>
                <a:tab pos="7208933" algn="l"/>
                <a:tab pos="7864288" algn="l"/>
                <a:tab pos="8519647" algn="l"/>
              </a:tabLst>
            </a:pPr>
            <a:r>
              <a:rPr lang="en-US" sz="2200"/>
              <a:t>13. Депрессивные состояния.</a:t>
            </a:r>
          </a:p>
          <a:p>
            <a:pPr>
              <a:tabLst>
                <a:tab pos="655358" algn="l"/>
                <a:tab pos="1310711" algn="l"/>
                <a:tab pos="1966071" algn="l"/>
                <a:tab pos="2621429" algn="l"/>
                <a:tab pos="3276785" algn="l"/>
                <a:tab pos="3932146" algn="l"/>
                <a:tab pos="4587503" algn="l"/>
                <a:tab pos="5242860" algn="l"/>
                <a:tab pos="5898216" algn="l"/>
                <a:tab pos="6553575" algn="l"/>
                <a:tab pos="7208933" algn="l"/>
                <a:tab pos="7864288" algn="l"/>
                <a:tab pos="8519647" algn="l"/>
              </a:tabLst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888433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5" y="106587"/>
            <a:ext cx="7807680" cy="1144921"/>
          </a:xfrm>
          <a:ln/>
        </p:spPr>
        <p:txBody>
          <a:bodyPr tIns="31949"/>
          <a:lstStyle/>
          <a:p>
            <a:pPr>
              <a:tabLst>
                <a:tab pos="655562" algn="l"/>
                <a:tab pos="1311119" algn="l"/>
                <a:tab pos="1966682" algn="l"/>
                <a:tab pos="2622245" algn="l"/>
                <a:tab pos="3277804" algn="l"/>
                <a:tab pos="3933369" algn="l"/>
                <a:tab pos="4588930" algn="l"/>
                <a:tab pos="5244491" algn="l"/>
                <a:tab pos="5900051" algn="l"/>
                <a:tab pos="6555614" algn="l"/>
                <a:tab pos="7211176" algn="l"/>
              </a:tabLst>
            </a:pPr>
            <a:r>
              <a:rPr lang="en-US"/>
              <a:t>Причины суицидального поведения детей и подростков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927680" y="2017652"/>
          <a:ext cx="3752640" cy="2060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14961240" imgH="8408160" progId="">
                  <p:embed/>
                </p:oleObj>
              </mc:Choice>
              <mc:Fallback>
                <p:oleObj r:id="rId4" imgW="14961240" imgH="8408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80" y="2017652"/>
                        <a:ext cx="3752640" cy="2060856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880" y="1306218"/>
            <a:ext cx="8490240" cy="5201826"/>
          </a:xfrm>
          <a:ln/>
        </p:spPr>
        <p:txBody>
          <a:bodyPr tIns="18256"/>
          <a:lstStyle/>
          <a:p>
            <a:pPr>
              <a:lnSpc>
                <a:spcPct val="95000"/>
              </a:lnSpc>
              <a:tabLst>
                <a:tab pos="655562" algn="l"/>
                <a:tab pos="1311119" algn="l"/>
                <a:tab pos="1966682" algn="l"/>
                <a:tab pos="2622245" algn="l"/>
                <a:tab pos="3277804" algn="l"/>
                <a:tab pos="3933369" algn="l"/>
                <a:tab pos="4588930" algn="l"/>
                <a:tab pos="5244491" algn="l"/>
                <a:tab pos="5900051" algn="l"/>
                <a:tab pos="6555614" algn="l"/>
                <a:tab pos="7211176" algn="l"/>
                <a:tab pos="7866735" algn="l"/>
              </a:tabLst>
            </a:pPr>
            <a:r>
              <a:rPr lang="en-US">
                <a:latin typeface="Times New Roman" pitchFamily="18" charset="0"/>
              </a:rPr>
              <a:t>1. Нарушение детско-родительских отношений.</a:t>
            </a:r>
          </a:p>
          <a:p>
            <a:pPr>
              <a:lnSpc>
                <a:spcPct val="95000"/>
              </a:lnSpc>
              <a:tabLst>
                <a:tab pos="655562" algn="l"/>
                <a:tab pos="1311119" algn="l"/>
                <a:tab pos="1966682" algn="l"/>
                <a:tab pos="2622245" algn="l"/>
                <a:tab pos="3277804" algn="l"/>
                <a:tab pos="3933369" algn="l"/>
                <a:tab pos="4588930" algn="l"/>
                <a:tab pos="5244491" algn="l"/>
                <a:tab pos="5900051" algn="l"/>
                <a:tab pos="6555614" algn="l"/>
                <a:tab pos="7211176" algn="l"/>
                <a:tab pos="7866735" algn="l"/>
              </a:tabLst>
            </a:pPr>
            <a:r>
              <a:rPr lang="en-US">
                <a:latin typeface="Times New Roman" pitchFamily="18" charset="0"/>
              </a:rPr>
              <a:t>2. Конфликты с друзьями или педагогами.(как последняя капля, толкнувшая к суициду, но основная причина №1)</a:t>
            </a:r>
          </a:p>
          <a:p>
            <a:pPr>
              <a:lnSpc>
                <a:spcPct val="95000"/>
              </a:lnSpc>
              <a:tabLst>
                <a:tab pos="655562" algn="l"/>
                <a:tab pos="1311119" algn="l"/>
                <a:tab pos="1966682" algn="l"/>
                <a:tab pos="2622245" algn="l"/>
                <a:tab pos="3277804" algn="l"/>
                <a:tab pos="3933369" algn="l"/>
                <a:tab pos="4588930" algn="l"/>
                <a:tab pos="5244491" algn="l"/>
                <a:tab pos="5900051" algn="l"/>
                <a:tab pos="6555614" algn="l"/>
                <a:tab pos="7211176" algn="l"/>
                <a:tab pos="7866735" algn="l"/>
              </a:tabLst>
            </a:pPr>
            <a:r>
              <a:rPr lang="en-US">
                <a:latin typeface="Times New Roman" pitchFamily="18" charset="0"/>
              </a:rPr>
              <a:t>3. Прессинг успеха.( страх не оправдать надежды взрослых, собственные слишком высокие притязания на успех).</a:t>
            </a:r>
          </a:p>
          <a:p>
            <a:pPr>
              <a:lnSpc>
                <a:spcPct val="95000"/>
              </a:lnSpc>
              <a:tabLst>
                <a:tab pos="655562" algn="l"/>
                <a:tab pos="1311119" algn="l"/>
                <a:tab pos="1966682" algn="l"/>
                <a:tab pos="2622245" algn="l"/>
                <a:tab pos="3277804" algn="l"/>
                <a:tab pos="3933369" algn="l"/>
                <a:tab pos="4588930" algn="l"/>
                <a:tab pos="5244491" algn="l"/>
                <a:tab pos="5900051" algn="l"/>
                <a:tab pos="6555614" algn="l"/>
                <a:tab pos="7211176" algn="l"/>
                <a:tab pos="7866735" algn="l"/>
              </a:tabLst>
            </a:pPr>
            <a:r>
              <a:rPr lang="en-US">
                <a:latin typeface="Times New Roman" pitchFamily="18" charset="0"/>
              </a:rPr>
              <a:t>4. Отсутствие негативного отношения к суициду в сознании подростков.( самоубийца вызывает сочувствие, а не презрение)</a:t>
            </a:r>
          </a:p>
          <a:p>
            <a:pPr>
              <a:lnSpc>
                <a:spcPct val="95000"/>
              </a:lnSpc>
              <a:tabLst>
                <a:tab pos="655562" algn="l"/>
                <a:tab pos="1311119" algn="l"/>
                <a:tab pos="1966682" algn="l"/>
                <a:tab pos="2622245" algn="l"/>
                <a:tab pos="3277804" algn="l"/>
                <a:tab pos="3933369" algn="l"/>
                <a:tab pos="4588930" algn="l"/>
                <a:tab pos="5244491" algn="l"/>
                <a:tab pos="5900051" algn="l"/>
                <a:tab pos="6555614" algn="l"/>
                <a:tab pos="7211176" algn="l"/>
                <a:tab pos="7866735" algn="l"/>
              </a:tabLst>
            </a:pPr>
            <a:r>
              <a:rPr lang="en-US">
                <a:latin typeface="Times New Roman" pitchFamily="18" charset="0"/>
              </a:rPr>
              <a:t>5.Самоубийство фанатов после смерти кумира. (имеют часто массовый характер).</a:t>
            </a:r>
          </a:p>
        </p:txBody>
      </p:sp>
    </p:spTree>
    <p:extLst>
      <p:ext uri="{BB962C8B-B14F-4D97-AF65-F5344CB8AC3E}">
        <p14:creationId xmlns:p14="http://schemas.microsoft.com/office/powerpoint/2010/main" val="1095226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5" y="106583"/>
            <a:ext cx="7807680" cy="1144921"/>
          </a:xfrm>
          <a:ln/>
        </p:spPr>
        <p:txBody>
          <a:bodyPr tIns="31962"/>
          <a:lstStyle/>
          <a:p>
            <a:pPr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</a:tabLst>
            </a:pPr>
            <a:r>
              <a:rPr lang="en-US"/>
              <a:t>Рекомендации для взрослых: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3762" y="1143480"/>
            <a:ext cx="8327520" cy="9143520"/>
          </a:xfrm>
          <a:ln/>
        </p:spPr>
        <p:txBody>
          <a:bodyPr/>
          <a:lstStyle/>
          <a:p>
            <a:pPr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</a:pPr>
            <a:r>
              <a:rPr lang="en-US"/>
              <a:t> 1. Будьте внимательны к симптомам депрессии и стресса у подростка.</a:t>
            </a:r>
          </a:p>
          <a:p>
            <a:pPr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</a:pPr>
            <a:r>
              <a:rPr lang="en-US"/>
              <a:t>2. Не считайте. Что человек не  способен  решиться на самоубийство.</a:t>
            </a:r>
          </a:p>
          <a:p>
            <a:pPr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</a:pPr>
            <a:r>
              <a:rPr lang="en-US"/>
              <a:t>3. Установите заботливые отношения. (не морализируйте, предложите подростку поговорить)</a:t>
            </a:r>
          </a:p>
          <a:p>
            <a:pPr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</a:pPr>
            <a:r>
              <a:rPr lang="en-US"/>
              <a:t>4. Будьте внимательным слушателем (больше должен говорить подросток).</a:t>
            </a:r>
          </a:p>
          <a:p>
            <a:pPr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</a:pPr>
            <a:r>
              <a:rPr lang="en-US"/>
              <a:t>5. Не предлагайте неоправданных утешений (у многих такие проблемы).</a:t>
            </a:r>
          </a:p>
          <a:p>
            <a:pPr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3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mincho"/>
        <a:cs typeface="msmincho"/>
      </a:majorFont>
      <a:minorFont>
        <a:latin typeface="Arial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mincho"/>
        <a:cs typeface="msmincho"/>
      </a:majorFont>
      <a:minorFont>
        <a:latin typeface="Arial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mincho"/>
        <a:cs typeface="msmincho"/>
      </a:majorFont>
      <a:minorFont>
        <a:latin typeface="Arial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mincho"/>
        <a:cs typeface="msmincho"/>
      </a:majorFont>
      <a:minorFont>
        <a:latin typeface="Arial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mincho"/>
        <a:cs typeface="msmincho"/>
      </a:majorFont>
      <a:minorFont>
        <a:latin typeface="Arial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710</Words>
  <Application>Microsoft Office PowerPoint</Application>
  <PresentationFormat>Экран (4:3)</PresentationFormat>
  <Paragraphs>118</Paragraphs>
  <Slides>16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1_Тема Office</vt:lpstr>
      <vt:lpstr>2_Тема Office</vt:lpstr>
      <vt:lpstr>3_Тема Office</vt:lpstr>
      <vt:lpstr>4_Тема Office</vt:lpstr>
      <vt:lpstr>Равновесие</vt:lpstr>
      <vt:lpstr>1_Равновесие</vt:lpstr>
      <vt:lpstr>5_Тема Office</vt:lpstr>
      <vt:lpstr>6_Тема Office</vt:lpstr>
      <vt:lpstr>Презентация PowerPoint</vt:lpstr>
      <vt:lpstr>Презентация PowerPoint</vt:lpstr>
      <vt:lpstr>Суицид –</vt:lpstr>
      <vt:lpstr>Статистика суицидов</vt:lpstr>
      <vt:lpstr>Суицид и возраст</vt:lpstr>
      <vt:lpstr>В 2017 году. Область </vt:lpstr>
      <vt:lpstr>Мотивы суицидального поведения детей и подростков (недолюбленные дети):</vt:lpstr>
      <vt:lpstr>Причины суицидального поведения детей и подростков</vt:lpstr>
      <vt:lpstr>Рекомендации для взрослых:</vt:lpstr>
      <vt:lpstr>Презентация PowerPoint</vt:lpstr>
      <vt:lpstr>Формы  суицида:</vt:lpstr>
      <vt:lpstr>Способы   суицида:</vt:lpstr>
      <vt:lpstr>Способы   суицида:</vt:lpstr>
      <vt:lpstr>  Ситуационные признаки:</vt:lpstr>
      <vt:lpstr>Поведенческие признаки:</vt:lpstr>
      <vt:lpstr>Словесные признаки: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Милана</dc:creator>
  <cp:lastModifiedBy>Милана</cp:lastModifiedBy>
  <cp:revision>4</cp:revision>
  <dcterms:created xsi:type="dcterms:W3CDTF">2017-12-13T08:06:14Z</dcterms:created>
  <dcterms:modified xsi:type="dcterms:W3CDTF">2017-12-13T08:57:36Z</dcterms:modified>
</cp:coreProperties>
</file>